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 id="2147485128" r:id="rId5"/>
  </p:sldMasterIdLst>
  <p:notesMasterIdLst>
    <p:notesMasterId r:id="rId35"/>
  </p:notesMasterIdLst>
  <p:handoutMasterIdLst>
    <p:handoutMasterId r:id="rId36"/>
  </p:handoutMasterIdLst>
  <p:sldIdLst>
    <p:sldId id="2147483157" r:id="rId6"/>
    <p:sldId id="2147483484" r:id="rId7"/>
    <p:sldId id="2147483247" r:id="rId8"/>
    <p:sldId id="2147483158" r:id="rId9"/>
    <p:sldId id="2147483485" r:id="rId10"/>
    <p:sldId id="2147483159" r:id="rId11"/>
    <p:sldId id="2147483175" r:id="rId12"/>
    <p:sldId id="2147483303" r:id="rId13"/>
    <p:sldId id="2147483367" r:id="rId14"/>
    <p:sldId id="2147483486" r:id="rId15"/>
    <p:sldId id="2147483480" r:id="rId16"/>
    <p:sldId id="2147483264" r:id="rId17"/>
    <p:sldId id="2147483371" r:id="rId18"/>
    <p:sldId id="2147483310" r:id="rId19"/>
    <p:sldId id="2147483373" r:id="rId20"/>
    <p:sldId id="2147483481" r:id="rId21"/>
    <p:sldId id="2147483292" r:id="rId22"/>
    <p:sldId id="2147483489" r:id="rId23"/>
    <p:sldId id="2147483490" r:id="rId24"/>
    <p:sldId id="2147483302" r:id="rId25"/>
    <p:sldId id="2147483393" r:id="rId26"/>
    <p:sldId id="2147483392" r:id="rId27"/>
    <p:sldId id="2147483395" r:id="rId28"/>
    <p:sldId id="2147483476" r:id="rId29"/>
    <p:sldId id="2147483162" r:id="rId30"/>
    <p:sldId id="2147483188" r:id="rId31"/>
    <p:sldId id="2147483304" r:id="rId32"/>
    <p:sldId id="2147483379" r:id="rId33"/>
    <p:sldId id="2147483380" r:id="rId34"/>
  </p:sldIdLst>
  <p:sldSz cx="9906000" cy="6858000" type="A4"/>
  <p:notesSz cx="6735763" cy="9866313"/>
  <p:custShowLst>
    <p:custShow name="Format Guide Workshop" id="0">
      <p:sldLst/>
    </p:custShow>
  </p:custShowLst>
  <p:custDataLst>
    <p:tags r:id="rId3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157"/>
            <p14:sldId id="2147483484"/>
            <p14:sldId id="2147483247"/>
          </p14:sldIdLst>
        </p14:section>
        <p14:section name="１. 事業分野・類型" id="{F3783569-040E-4655-A2E8-2952BF0871D6}">
          <p14:sldIdLst>
            <p14:sldId id="2147483158"/>
            <p14:sldId id="2147483485"/>
          </p14:sldIdLst>
        </p14:section>
        <p14:section name="２. 経営戦略及び補助事業の位置づけ" id="{682E8A17-3397-49D9-8F8E-9B800B8511FB}">
          <p14:sldIdLst>
            <p14:sldId id="2147483159"/>
            <p14:sldId id="2147483175"/>
          </p14:sldIdLst>
        </p14:section>
        <p14:section name="３. 補助事業の内容" id="{66C772AE-2F5F-47D8-8F5E-DBB744A421A2}">
          <p14:sldIdLst>
            <p14:sldId id="2147483303"/>
            <p14:sldId id="2147483367"/>
            <p14:sldId id="2147483486"/>
            <p14:sldId id="2147483480"/>
            <p14:sldId id="2147483264"/>
            <p14:sldId id="2147483371"/>
            <p14:sldId id="2147483310"/>
            <p14:sldId id="2147483373"/>
            <p14:sldId id="2147483481"/>
            <p14:sldId id="2147483292"/>
            <p14:sldId id="2147483489"/>
            <p14:sldId id="2147483490"/>
          </p14:sldIdLst>
        </p14:section>
        <p14:section name="４. 商業化計画及び想定成果" id="{B1A73815-C12C-4B05-BEF6-AF85AB9B4163}">
          <p14:sldIdLst>
            <p14:sldId id="2147483302"/>
            <p14:sldId id="2147483393"/>
            <p14:sldId id="2147483392"/>
            <p14:sldId id="2147483395"/>
            <p14:sldId id="2147483476"/>
          </p14:sldIdLst>
        </p14:section>
        <p14:section name="５. 自由記載・その他" id="{F6FD396A-6525-438E-A647-85EE9D95B3D6}">
          <p14:sldIdLst>
            <p14:sldId id="2147483162"/>
            <p14:sldId id="2147483188"/>
          </p14:sldIdLst>
        </p14:section>
        <p14:section name="６. 申請者概要" id="{33795688-1A3E-4CAD-9CA9-28A7CBB9D22A}">
          <p14:sldIdLst>
            <p14:sldId id="2147483304"/>
            <p14:sldId id="2147483379"/>
            <p14:sldId id="2147483380"/>
          </p14:sldIdLst>
        </p14:section>
      </p14:sectionLst>
    </p:ex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5BB99D54-272A-696B-9D75-CB7C37CDC6E9}" name="貿振課斎藤" initials="斎" userId="貿振課斎藤" providerId="None"/>
  <p188:author id="{AC4C7EB6-0350-B619-98CB-709B54C3C3CF}" name="潤一 仲山" initials="潤仲" userId="S::junichi.nakayama@toppan.co.jp::d7439f29-3248-4d21-9191-38145d798a5c"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480"/>
    <a:srgbClr val="FFC000"/>
    <a:srgbClr val="33CCFF"/>
    <a:srgbClr val="FFCCCC"/>
    <a:srgbClr val="00FFCC"/>
    <a:srgbClr val="C00000"/>
    <a:srgbClr val="89FFE9"/>
    <a:srgbClr val="CCEBFA"/>
    <a:srgbClr val="575757"/>
    <a:srgbClr val="149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5FBC56-8DFA-3983-784C-02768AA67EDD}" v="1" dt="2025-06-16T04:14:24.185"/>
    <p1510:client id="{D73BA5EE-2AFE-4842-B3C4-386F0F427034}" v="17" dt="2025-06-16T04:11:42.4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3385"/>
        <p:guide pos="2213"/>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ags" Target="tags/tag1.xml"/><Relationship Id="rId40" Type="http://schemas.openxmlformats.org/officeDocument/2006/relationships/viewProps" Target="viewProps.xml"/><Relationship Id="rId45"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43"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commentAuthors" Target="commentAuthors.xml"/><Relationship Id="rId20" Type="http://schemas.openxmlformats.org/officeDocument/2006/relationships/slide" Target="slides/slide15.xml"/><Relationship Id="rId41"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a Sakata" userId="S::kenta.sakata@jp.ey.com::27b71cc4-af81-49a7-b00a-dce62aebc73d" providerId="AD" clId="Web-{615FBC56-8DFA-3983-784C-02768AA67EDD}"/>
    <pc:docChg chg="modSld">
      <pc:chgData name="Kenta Sakata" userId="S::kenta.sakata@jp.ey.com::27b71cc4-af81-49a7-b00a-dce62aebc73d" providerId="AD" clId="Web-{615FBC56-8DFA-3983-784C-02768AA67EDD}" dt="2025-06-16T04:14:24.185" v="0"/>
      <pc:docMkLst>
        <pc:docMk/>
      </pc:docMkLst>
      <pc:sldChg chg="delSp">
        <pc:chgData name="Kenta Sakata" userId="S::kenta.sakata@jp.ey.com::27b71cc4-af81-49a7-b00a-dce62aebc73d" providerId="AD" clId="Web-{615FBC56-8DFA-3983-784C-02768AA67EDD}" dt="2025-06-16T04:14:24.185" v="0"/>
        <pc:sldMkLst>
          <pc:docMk/>
          <pc:sldMk cId="80160683" sldId="2147483481"/>
        </pc:sldMkLst>
        <pc:spChg chg="del">
          <ac:chgData name="Kenta Sakata" userId="S::kenta.sakata@jp.ey.com::27b71cc4-af81-49a7-b00a-dce62aebc73d" providerId="AD" clId="Web-{615FBC56-8DFA-3983-784C-02768AA67EDD}" dt="2025-06-16T04:14:24.185" v="0"/>
          <ac:spMkLst>
            <pc:docMk/>
            <pc:sldMk cId="80160683" sldId="2147483481"/>
            <ac:spMk id="21" creationId="{E4E45ED4-4A80-904C-5B9B-CF3988999FA5}"/>
          </ac:spMkLst>
        </pc:spChg>
      </pc:sldChg>
    </pc:docChg>
  </pc:docChgLst>
  <pc:docChgLst>
    <pc:chgData name="Naho Oie" userId="75593d79-8f66-42a1-b1f2-b514a159efe5" providerId="ADAL" clId="{D9758D23-A00C-EA4B-85FE-38FB9CA8A467}"/>
    <pc:docChg chg="modSld">
      <pc:chgData name="Naho Oie" userId="75593d79-8f66-42a1-b1f2-b514a159efe5" providerId="ADAL" clId="{D9758D23-A00C-EA4B-85FE-38FB9CA8A467}" dt="2025-06-11T10:00:50.559" v="8" actId="20577"/>
      <pc:docMkLst>
        <pc:docMk/>
      </pc:docMkLst>
      <pc:sldChg chg="modSp">
        <pc:chgData name="Naho Oie" userId="75593d79-8f66-42a1-b1f2-b514a159efe5" providerId="ADAL" clId="{D9758D23-A00C-EA4B-85FE-38FB9CA8A467}" dt="2025-06-11T10:00:50.559" v="8" actId="20577"/>
        <pc:sldMkLst>
          <pc:docMk/>
          <pc:sldMk cId="2596422923" sldId="2147483485"/>
        </pc:sldMkLst>
      </pc:sldChg>
    </pc:docChg>
  </pc:docChgLst>
  <pc:docChgLst>
    <pc:chgData name="Arashu Onodera" userId="fb647e8c-5a4c-4b88-babe-9f069122d984" providerId="ADAL" clId="{D73BA5EE-2AFE-4842-B3C4-386F0F427034}"/>
    <pc:docChg chg="undo custSel delSld modSld modSection">
      <pc:chgData name="Arashu Onodera" userId="fb647e8c-5a4c-4b88-babe-9f069122d984" providerId="ADAL" clId="{D73BA5EE-2AFE-4842-B3C4-386F0F427034}" dt="2025-06-16T04:11:42.410" v="623" actId="478"/>
      <pc:docMkLst>
        <pc:docMk/>
      </pc:docMkLst>
      <pc:sldChg chg="delSp mod">
        <pc:chgData name="Arashu Onodera" userId="fb647e8c-5a4c-4b88-babe-9f069122d984" providerId="ADAL" clId="{D73BA5EE-2AFE-4842-B3C4-386F0F427034}" dt="2025-06-16T03:39:16.031" v="1" actId="478"/>
        <pc:sldMkLst>
          <pc:docMk/>
          <pc:sldMk cId="3688949118" sldId="2147483157"/>
        </pc:sldMkLst>
        <pc:spChg chg="del">
          <ac:chgData name="Arashu Onodera" userId="fb647e8c-5a4c-4b88-babe-9f069122d984" providerId="ADAL" clId="{D73BA5EE-2AFE-4842-B3C4-386F0F427034}" dt="2025-06-16T03:39:16.031" v="1" actId="478"/>
          <ac:spMkLst>
            <pc:docMk/>
            <pc:sldMk cId="3688949118" sldId="2147483157"/>
            <ac:spMk id="3" creationId="{12CB1464-9876-F376-FED2-2F620ED5A6E2}"/>
          </ac:spMkLst>
        </pc:spChg>
        <pc:spChg chg="del">
          <ac:chgData name="Arashu Onodera" userId="fb647e8c-5a4c-4b88-babe-9f069122d984" providerId="ADAL" clId="{D73BA5EE-2AFE-4842-B3C4-386F0F427034}" dt="2025-06-16T03:39:14.898" v="0" actId="478"/>
          <ac:spMkLst>
            <pc:docMk/>
            <pc:sldMk cId="3688949118" sldId="2147483157"/>
            <ac:spMk id="5" creationId="{3297F5C0-621F-8409-C5D0-9296412E8F79}"/>
          </ac:spMkLst>
        </pc:spChg>
      </pc:sldChg>
      <pc:sldChg chg="delSp mod">
        <pc:chgData name="Arashu Onodera" userId="fb647e8c-5a4c-4b88-babe-9f069122d984" providerId="ADAL" clId="{D73BA5EE-2AFE-4842-B3C4-386F0F427034}" dt="2025-06-16T03:39:30.763" v="3" actId="478"/>
        <pc:sldMkLst>
          <pc:docMk/>
          <pc:sldMk cId="4078445061" sldId="2147483175"/>
        </pc:sldMkLst>
        <pc:spChg chg="del">
          <ac:chgData name="Arashu Onodera" userId="fb647e8c-5a4c-4b88-babe-9f069122d984" providerId="ADAL" clId="{D73BA5EE-2AFE-4842-B3C4-386F0F427034}" dt="2025-06-16T03:39:30.763" v="3" actId="478"/>
          <ac:spMkLst>
            <pc:docMk/>
            <pc:sldMk cId="4078445061" sldId="2147483175"/>
            <ac:spMk id="11" creationId="{82BC683B-1DC3-58DB-BBE4-007EDC887BDD}"/>
          </ac:spMkLst>
        </pc:spChg>
        <pc:spChg chg="del">
          <ac:chgData name="Arashu Onodera" userId="fb647e8c-5a4c-4b88-babe-9f069122d984" providerId="ADAL" clId="{D73BA5EE-2AFE-4842-B3C4-386F0F427034}" dt="2025-06-16T03:39:30.763" v="3" actId="478"/>
          <ac:spMkLst>
            <pc:docMk/>
            <pc:sldMk cId="4078445061" sldId="2147483175"/>
            <ac:spMk id="26" creationId="{BA34EA32-0CF4-83DC-198E-AB5559E3EBC3}"/>
          </ac:spMkLst>
        </pc:spChg>
        <pc:spChg chg="del">
          <ac:chgData name="Arashu Onodera" userId="fb647e8c-5a4c-4b88-babe-9f069122d984" providerId="ADAL" clId="{D73BA5EE-2AFE-4842-B3C4-386F0F427034}" dt="2025-06-16T03:39:30.763" v="3" actId="478"/>
          <ac:spMkLst>
            <pc:docMk/>
            <pc:sldMk cId="4078445061" sldId="2147483175"/>
            <ac:spMk id="27" creationId="{8ACC0ADB-931E-4B33-C240-612A1172E9F5}"/>
          </ac:spMkLst>
        </pc:spChg>
      </pc:sldChg>
      <pc:sldChg chg="delSp mod">
        <pc:chgData name="Arashu Onodera" userId="fb647e8c-5a4c-4b88-babe-9f069122d984" providerId="ADAL" clId="{D73BA5EE-2AFE-4842-B3C4-386F0F427034}" dt="2025-06-16T03:50:10.761" v="371" actId="478"/>
        <pc:sldMkLst>
          <pc:docMk/>
          <pc:sldMk cId="874838626" sldId="2147483188"/>
        </pc:sldMkLst>
        <pc:spChg chg="del">
          <ac:chgData name="Arashu Onodera" userId="fb647e8c-5a4c-4b88-babe-9f069122d984" providerId="ADAL" clId="{D73BA5EE-2AFE-4842-B3C4-386F0F427034}" dt="2025-06-16T03:50:10.761" v="371" actId="478"/>
          <ac:spMkLst>
            <pc:docMk/>
            <pc:sldMk cId="874838626" sldId="2147483188"/>
            <ac:spMk id="6" creationId="{19EDB2D1-FE03-9948-102B-C38682B57968}"/>
          </ac:spMkLst>
        </pc:spChg>
        <pc:spChg chg="del">
          <ac:chgData name="Arashu Onodera" userId="fb647e8c-5a4c-4b88-babe-9f069122d984" providerId="ADAL" clId="{D73BA5EE-2AFE-4842-B3C4-386F0F427034}" dt="2025-06-16T03:50:09.077" v="370" actId="478"/>
          <ac:spMkLst>
            <pc:docMk/>
            <pc:sldMk cId="874838626" sldId="2147483188"/>
            <ac:spMk id="8" creationId="{8F145931-8917-1B60-E9FC-B8B4B3814175}"/>
          </ac:spMkLst>
        </pc:spChg>
      </pc:sldChg>
      <pc:sldChg chg="delSp mod">
        <pc:chgData name="Arashu Onodera" userId="fb647e8c-5a4c-4b88-babe-9f069122d984" providerId="ADAL" clId="{D73BA5EE-2AFE-4842-B3C4-386F0F427034}" dt="2025-06-16T03:43:17.567" v="126" actId="478"/>
        <pc:sldMkLst>
          <pc:docMk/>
          <pc:sldMk cId="2282127820" sldId="2147483264"/>
        </pc:sldMkLst>
        <pc:spChg chg="del">
          <ac:chgData name="Arashu Onodera" userId="fb647e8c-5a4c-4b88-babe-9f069122d984" providerId="ADAL" clId="{D73BA5EE-2AFE-4842-B3C4-386F0F427034}" dt="2025-06-16T03:43:17.567" v="126" actId="478"/>
          <ac:spMkLst>
            <pc:docMk/>
            <pc:sldMk cId="2282127820" sldId="2147483264"/>
            <ac:spMk id="8" creationId="{CBB2CF98-2371-2DE6-4606-75C7B67AF0C0}"/>
          </ac:spMkLst>
        </pc:spChg>
        <pc:spChg chg="del">
          <ac:chgData name="Arashu Onodera" userId="fb647e8c-5a4c-4b88-babe-9f069122d984" providerId="ADAL" clId="{D73BA5EE-2AFE-4842-B3C4-386F0F427034}" dt="2025-06-16T03:43:17.567" v="126" actId="478"/>
          <ac:spMkLst>
            <pc:docMk/>
            <pc:sldMk cId="2282127820" sldId="2147483264"/>
            <ac:spMk id="9" creationId="{10DA2297-A045-350C-4BAC-C54EB339B4F2}"/>
          </ac:spMkLst>
        </pc:spChg>
        <pc:spChg chg="del">
          <ac:chgData name="Arashu Onodera" userId="fb647e8c-5a4c-4b88-babe-9f069122d984" providerId="ADAL" clId="{D73BA5EE-2AFE-4842-B3C4-386F0F427034}" dt="2025-06-16T03:43:17.567" v="126" actId="478"/>
          <ac:spMkLst>
            <pc:docMk/>
            <pc:sldMk cId="2282127820" sldId="2147483264"/>
            <ac:spMk id="10" creationId="{4AAAC17A-1B9D-6837-2506-29049FBA36F3}"/>
          </ac:spMkLst>
        </pc:spChg>
        <pc:spChg chg="del">
          <ac:chgData name="Arashu Onodera" userId="fb647e8c-5a4c-4b88-babe-9f069122d984" providerId="ADAL" clId="{D73BA5EE-2AFE-4842-B3C4-386F0F427034}" dt="2025-06-16T03:43:17.567" v="126" actId="478"/>
          <ac:spMkLst>
            <pc:docMk/>
            <pc:sldMk cId="2282127820" sldId="2147483264"/>
            <ac:spMk id="13" creationId="{E8AC85D6-ACE4-9623-3AB5-DF7F32A662FF}"/>
          </ac:spMkLst>
        </pc:spChg>
        <pc:spChg chg="del">
          <ac:chgData name="Arashu Onodera" userId="fb647e8c-5a4c-4b88-babe-9f069122d984" providerId="ADAL" clId="{D73BA5EE-2AFE-4842-B3C4-386F0F427034}" dt="2025-06-16T03:43:17.567" v="126" actId="478"/>
          <ac:spMkLst>
            <pc:docMk/>
            <pc:sldMk cId="2282127820" sldId="2147483264"/>
            <ac:spMk id="15" creationId="{B0FB1EFC-4E32-FA9E-F251-859CB4E34096}"/>
          </ac:spMkLst>
        </pc:spChg>
        <pc:spChg chg="del">
          <ac:chgData name="Arashu Onodera" userId="fb647e8c-5a4c-4b88-babe-9f069122d984" providerId="ADAL" clId="{D73BA5EE-2AFE-4842-B3C4-386F0F427034}" dt="2025-06-16T03:43:17.567" v="126" actId="478"/>
          <ac:spMkLst>
            <pc:docMk/>
            <pc:sldMk cId="2282127820" sldId="2147483264"/>
            <ac:spMk id="20" creationId="{B62B66FD-3AEE-3873-1541-CE8512944F60}"/>
          </ac:spMkLst>
        </pc:spChg>
        <pc:spChg chg="del">
          <ac:chgData name="Arashu Onodera" userId="fb647e8c-5a4c-4b88-babe-9f069122d984" providerId="ADAL" clId="{D73BA5EE-2AFE-4842-B3C4-386F0F427034}" dt="2025-06-16T03:43:17.567" v="126" actId="478"/>
          <ac:spMkLst>
            <pc:docMk/>
            <pc:sldMk cId="2282127820" sldId="2147483264"/>
            <ac:spMk id="27" creationId="{C38746B6-73F3-D89C-B7B8-2016D0FF8779}"/>
          </ac:spMkLst>
        </pc:spChg>
      </pc:sldChg>
      <pc:sldChg chg="delSp mod">
        <pc:chgData name="Arashu Onodera" userId="fb647e8c-5a4c-4b88-babe-9f069122d984" providerId="ADAL" clId="{D73BA5EE-2AFE-4842-B3C4-386F0F427034}" dt="2025-06-16T03:46:32.387" v="302" actId="478"/>
        <pc:sldMkLst>
          <pc:docMk/>
          <pc:sldMk cId="2965057733" sldId="2147483292"/>
        </pc:sldMkLst>
        <pc:spChg chg="del">
          <ac:chgData name="Arashu Onodera" userId="fb647e8c-5a4c-4b88-babe-9f069122d984" providerId="ADAL" clId="{D73BA5EE-2AFE-4842-B3C4-386F0F427034}" dt="2025-06-16T03:46:32.387" v="302" actId="478"/>
          <ac:spMkLst>
            <pc:docMk/>
            <pc:sldMk cId="2965057733" sldId="2147483292"/>
            <ac:spMk id="9" creationId="{02890807-6C60-47B9-657D-0E4668067DA4}"/>
          </ac:spMkLst>
        </pc:spChg>
        <pc:spChg chg="del">
          <ac:chgData name="Arashu Onodera" userId="fb647e8c-5a4c-4b88-babe-9f069122d984" providerId="ADAL" clId="{D73BA5EE-2AFE-4842-B3C4-386F0F427034}" dt="2025-06-16T03:46:32.387" v="302" actId="478"/>
          <ac:spMkLst>
            <pc:docMk/>
            <pc:sldMk cId="2965057733" sldId="2147483292"/>
            <ac:spMk id="10" creationId="{A889E3F8-9D42-67D6-4B53-A157505F396F}"/>
          </ac:spMkLst>
        </pc:spChg>
      </pc:sldChg>
      <pc:sldChg chg="addSp delSp modSp mod">
        <pc:chgData name="Arashu Onodera" userId="fb647e8c-5a4c-4b88-babe-9f069122d984" providerId="ADAL" clId="{D73BA5EE-2AFE-4842-B3C4-386F0F427034}" dt="2025-06-16T03:43:47.725" v="130" actId="478"/>
        <pc:sldMkLst>
          <pc:docMk/>
          <pc:sldMk cId="1994832625" sldId="2147483310"/>
        </pc:sldMkLst>
        <pc:spChg chg="add del mod">
          <ac:chgData name="Arashu Onodera" userId="fb647e8c-5a4c-4b88-babe-9f069122d984" providerId="ADAL" clId="{D73BA5EE-2AFE-4842-B3C4-386F0F427034}" dt="2025-06-16T03:43:45.771" v="129" actId="478"/>
          <ac:spMkLst>
            <pc:docMk/>
            <pc:sldMk cId="1994832625" sldId="2147483310"/>
            <ac:spMk id="3" creationId="{AE35D30E-8828-E27F-1688-17BAFAD83714}"/>
          </ac:spMkLst>
        </pc:spChg>
        <pc:spChg chg="add del mod">
          <ac:chgData name="Arashu Onodera" userId="fb647e8c-5a4c-4b88-babe-9f069122d984" providerId="ADAL" clId="{D73BA5EE-2AFE-4842-B3C4-386F0F427034}" dt="2025-06-16T03:43:45.771" v="129" actId="478"/>
          <ac:spMkLst>
            <pc:docMk/>
            <pc:sldMk cId="1994832625" sldId="2147483310"/>
            <ac:spMk id="5" creationId="{1AFF28A1-96F6-F31C-B5A6-431AC7D446F2}"/>
          </ac:spMkLst>
        </pc:spChg>
        <pc:spChg chg="del">
          <ac:chgData name="Arashu Onodera" userId="fb647e8c-5a4c-4b88-babe-9f069122d984" providerId="ADAL" clId="{D73BA5EE-2AFE-4842-B3C4-386F0F427034}" dt="2025-06-16T03:43:47.725" v="130" actId="478"/>
          <ac:spMkLst>
            <pc:docMk/>
            <pc:sldMk cId="1994832625" sldId="2147483310"/>
            <ac:spMk id="9" creationId="{DFC1F9F0-AAFB-8AB5-D536-66C042FEF85F}"/>
          </ac:spMkLst>
        </pc:spChg>
        <pc:spChg chg="del">
          <ac:chgData name="Arashu Onodera" userId="fb647e8c-5a4c-4b88-babe-9f069122d984" providerId="ADAL" clId="{D73BA5EE-2AFE-4842-B3C4-386F0F427034}" dt="2025-06-16T03:43:45.771" v="129" actId="478"/>
          <ac:spMkLst>
            <pc:docMk/>
            <pc:sldMk cId="1994832625" sldId="2147483310"/>
            <ac:spMk id="20" creationId="{C88B8FEC-04C2-6ECB-C95C-7F41585C27BC}"/>
          </ac:spMkLst>
        </pc:spChg>
        <pc:spChg chg="del">
          <ac:chgData name="Arashu Onodera" userId="fb647e8c-5a4c-4b88-babe-9f069122d984" providerId="ADAL" clId="{D73BA5EE-2AFE-4842-B3C4-386F0F427034}" dt="2025-06-16T03:43:47.725" v="130" actId="478"/>
          <ac:spMkLst>
            <pc:docMk/>
            <pc:sldMk cId="1994832625" sldId="2147483310"/>
            <ac:spMk id="21" creationId="{B8ED8515-45BD-B51E-E7EE-B9BF7228EAE7}"/>
          </ac:spMkLst>
        </pc:spChg>
        <pc:spChg chg="del">
          <ac:chgData name="Arashu Onodera" userId="fb647e8c-5a4c-4b88-babe-9f069122d984" providerId="ADAL" clId="{D73BA5EE-2AFE-4842-B3C4-386F0F427034}" dt="2025-06-16T03:43:45.771" v="129" actId="478"/>
          <ac:spMkLst>
            <pc:docMk/>
            <pc:sldMk cId="1994832625" sldId="2147483310"/>
            <ac:spMk id="30" creationId="{04725755-9E2B-7378-DF0A-9D3E692DA9A3}"/>
          </ac:spMkLst>
        </pc:spChg>
      </pc:sldChg>
      <pc:sldChg chg="delSp modSp mod">
        <pc:chgData name="Arashu Onodera" userId="fb647e8c-5a4c-4b88-babe-9f069122d984" providerId="ADAL" clId="{D73BA5EE-2AFE-4842-B3C4-386F0F427034}" dt="2025-06-16T03:40:26.706" v="53" actId="20577"/>
        <pc:sldMkLst>
          <pc:docMk/>
          <pc:sldMk cId="3717137770" sldId="2147483367"/>
        </pc:sldMkLst>
        <pc:spChg chg="del">
          <ac:chgData name="Arashu Onodera" userId="fb647e8c-5a4c-4b88-babe-9f069122d984" providerId="ADAL" clId="{D73BA5EE-2AFE-4842-B3C4-386F0F427034}" dt="2025-06-16T03:39:47.233" v="6" actId="478"/>
          <ac:spMkLst>
            <pc:docMk/>
            <pc:sldMk cId="3717137770" sldId="2147483367"/>
            <ac:spMk id="6" creationId="{39F942EF-B615-64EF-248B-5E610B1ADF25}"/>
          </ac:spMkLst>
        </pc:spChg>
        <pc:spChg chg="del">
          <ac:chgData name="Arashu Onodera" userId="fb647e8c-5a4c-4b88-babe-9f069122d984" providerId="ADAL" clId="{D73BA5EE-2AFE-4842-B3C4-386F0F427034}" dt="2025-06-16T03:39:36.567" v="4" actId="478"/>
          <ac:spMkLst>
            <pc:docMk/>
            <pc:sldMk cId="3717137770" sldId="2147483367"/>
            <ac:spMk id="8" creationId="{1EEFDFE1-681F-D8E2-4969-49290BF75389}"/>
          </ac:spMkLst>
        </pc:spChg>
        <pc:spChg chg="del">
          <ac:chgData name="Arashu Onodera" userId="fb647e8c-5a4c-4b88-babe-9f069122d984" providerId="ADAL" clId="{D73BA5EE-2AFE-4842-B3C4-386F0F427034}" dt="2025-06-16T03:39:36.567" v="4" actId="478"/>
          <ac:spMkLst>
            <pc:docMk/>
            <pc:sldMk cId="3717137770" sldId="2147483367"/>
            <ac:spMk id="9" creationId="{597A4A02-ABAF-02E7-D0CE-BD606006C8D6}"/>
          </ac:spMkLst>
        </pc:spChg>
        <pc:spChg chg="del">
          <ac:chgData name="Arashu Onodera" userId="fb647e8c-5a4c-4b88-babe-9f069122d984" providerId="ADAL" clId="{D73BA5EE-2AFE-4842-B3C4-386F0F427034}" dt="2025-06-16T03:39:36.567" v="4" actId="478"/>
          <ac:spMkLst>
            <pc:docMk/>
            <pc:sldMk cId="3717137770" sldId="2147483367"/>
            <ac:spMk id="10" creationId="{3D0D49FB-059C-A71C-E074-3901136B916F}"/>
          </ac:spMkLst>
        </pc:spChg>
        <pc:spChg chg="del">
          <ac:chgData name="Arashu Onodera" userId="fb647e8c-5a4c-4b88-babe-9f069122d984" providerId="ADAL" clId="{D73BA5EE-2AFE-4842-B3C4-386F0F427034}" dt="2025-06-16T03:39:36.567" v="4" actId="478"/>
          <ac:spMkLst>
            <pc:docMk/>
            <pc:sldMk cId="3717137770" sldId="2147483367"/>
            <ac:spMk id="13" creationId="{A45FA92A-4CD1-074B-BBB7-554D76812755}"/>
          </ac:spMkLst>
        </pc:spChg>
        <pc:spChg chg="mod">
          <ac:chgData name="Arashu Onodera" userId="fb647e8c-5a4c-4b88-babe-9f069122d984" providerId="ADAL" clId="{D73BA5EE-2AFE-4842-B3C4-386F0F427034}" dt="2025-06-16T03:40:20.341" v="35" actId="20577"/>
          <ac:spMkLst>
            <pc:docMk/>
            <pc:sldMk cId="3717137770" sldId="2147483367"/>
            <ac:spMk id="19" creationId="{1CCFE3D0-7A0B-6502-A3B0-C79A69391BBF}"/>
          </ac:spMkLst>
        </pc:spChg>
        <pc:spChg chg="mod">
          <ac:chgData name="Arashu Onodera" userId="fb647e8c-5a4c-4b88-babe-9f069122d984" providerId="ADAL" clId="{D73BA5EE-2AFE-4842-B3C4-386F0F427034}" dt="2025-06-16T03:40:23.548" v="43" actId="20577"/>
          <ac:spMkLst>
            <pc:docMk/>
            <pc:sldMk cId="3717137770" sldId="2147483367"/>
            <ac:spMk id="34" creationId="{E5B78970-9F15-E1CB-8EB1-433A0D9C30FC}"/>
          </ac:spMkLst>
        </pc:spChg>
        <pc:spChg chg="mod">
          <ac:chgData name="Arashu Onodera" userId="fb647e8c-5a4c-4b88-babe-9f069122d984" providerId="ADAL" clId="{D73BA5EE-2AFE-4842-B3C4-386F0F427034}" dt="2025-06-16T03:40:26.706" v="53" actId="20577"/>
          <ac:spMkLst>
            <pc:docMk/>
            <pc:sldMk cId="3717137770" sldId="2147483367"/>
            <ac:spMk id="35" creationId="{1F780388-1692-CE04-688B-8D8B290703E5}"/>
          </ac:spMkLst>
        </pc:spChg>
        <pc:graphicFrameChg chg="modGraphic">
          <ac:chgData name="Arashu Onodera" userId="fb647e8c-5a4c-4b88-babe-9f069122d984" providerId="ADAL" clId="{D73BA5EE-2AFE-4842-B3C4-386F0F427034}" dt="2025-06-16T03:39:58.846" v="19" actId="6549"/>
          <ac:graphicFrameMkLst>
            <pc:docMk/>
            <pc:sldMk cId="3717137770" sldId="2147483367"/>
            <ac:graphicFrameMk id="5" creationId="{94582E61-9548-4213-C40D-0F94A0A8417E}"/>
          </ac:graphicFrameMkLst>
        </pc:graphicFrameChg>
        <pc:graphicFrameChg chg="mod">
          <ac:chgData name="Arashu Onodera" userId="fb647e8c-5a4c-4b88-babe-9f069122d984" providerId="ADAL" clId="{D73BA5EE-2AFE-4842-B3C4-386F0F427034}" dt="2025-06-16T03:40:02.703" v="20"/>
          <ac:graphicFrameMkLst>
            <pc:docMk/>
            <pc:sldMk cId="3717137770" sldId="2147483367"/>
            <ac:graphicFrameMk id="16" creationId="{98236F54-2739-B4D5-EAD4-B071E32AFBAA}"/>
          </ac:graphicFrameMkLst>
        </pc:graphicFrameChg>
        <pc:graphicFrameChg chg="mod">
          <ac:chgData name="Arashu Onodera" userId="fb647e8c-5a4c-4b88-babe-9f069122d984" providerId="ADAL" clId="{D73BA5EE-2AFE-4842-B3C4-386F0F427034}" dt="2025-06-16T03:40:04.720" v="21"/>
          <ac:graphicFrameMkLst>
            <pc:docMk/>
            <pc:sldMk cId="3717137770" sldId="2147483367"/>
            <ac:graphicFrameMk id="22" creationId="{26FF2313-1820-C249-A820-881F1ABFB3B7}"/>
          </ac:graphicFrameMkLst>
        </pc:graphicFrameChg>
        <pc:graphicFrameChg chg="mod">
          <ac:chgData name="Arashu Onodera" userId="fb647e8c-5a4c-4b88-babe-9f069122d984" providerId="ADAL" clId="{D73BA5EE-2AFE-4842-B3C4-386F0F427034}" dt="2025-06-16T03:40:16.775" v="25"/>
          <ac:graphicFrameMkLst>
            <pc:docMk/>
            <pc:sldMk cId="3717137770" sldId="2147483367"/>
            <ac:graphicFrameMk id="39" creationId="{B90D3854-8AFC-3679-6BAD-E6377ED01408}"/>
          </ac:graphicFrameMkLst>
        </pc:graphicFrameChg>
        <pc:graphicFrameChg chg="mod">
          <ac:chgData name="Arashu Onodera" userId="fb647e8c-5a4c-4b88-babe-9f069122d984" providerId="ADAL" clId="{D73BA5EE-2AFE-4842-B3C4-386F0F427034}" dt="2025-06-16T03:40:13.647" v="24"/>
          <ac:graphicFrameMkLst>
            <pc:docMk/>
            <pc:sldMk cId="3717137770" sldId="2147483367"/>
            <ac:graphicFrameMk id="45" creationId="{0F7ACAC3-6E82-F1C2-BEF1-9AC79B807093}"/>
          </ac:graphicFrameMkLst>
        </pc:graphicFrameChg>
        <pc:graphicFrameChg chg="mod">
          <ac:chgData name="Arashu Onodera" userId="fb647e8c-5a4c-4b88-babe-9f069122d984" providerId="ADAL" clId="{D73BA5EE-2AFE-4842-B3C4-386F0F427034}" dt="2025-06-16T03:40:09.220" v="22"/>
          <ac:graphicFrameMkLst>
            <pc:docMk/>
            <pc:sldMk cId="3717137770" sldId="2147483367"/>
            <ac:graphicFrameMk id="48" creationId="{1D68E3B7-A7CE-E069-EE39-D7DB9BFE066E}"/>
          </ac:graphicFrameMkLst>
        </pc:graphicFrameChg>
        <pc:graphicFrameChg chg="mod">
          <ac:chgData name="Arashu Onodera" userId="fb647e8c-5a4c-4b88-babe-9f069122d984" providerId="ADAL" clId="{D73BA5EE-2AFE-4842-B3C4-386F0F427034}" dt="2025-06-16T03:40:11.547" v="23"/>
          <ac:graphicFrameMkLst>
            <pc:docMk/>
            <pc:sldMk cId="3717137770" sldId="2147483367"/>
            <ac:graphicFrameMk id="54" creationId="{71F835DB-3E84-B1EA-68A6-2645B5E3181F}"/>
          </ac:graphicFrameMkLst>
        </pc:graphicFrameChg>
      </pc:sldChg>
      <pc:sldChg chg="delSp mod">
        <pc:chgData name="Arashu Onodera" userId="fb647e8c-5a4c-4b88-babe-9f069122d984" providerId="ADAL" clId="{D73BA5EE-2AFE-4842-B3C4-386F0F427034}" dt="2025-06-16T03:43:28.855" v="127" actId="478"/>
        <pc:sldMkLst>
          <pc:docMk/>
          <pc:sldMk cId="2797314031" sldId="2147483371"/>
        </pc:sldMkLst>
        <pc:spChg chg="del">
          <ac:chgData name="Arashu Onodera" userId="fb647e8c-5a4c-4b88-babe-9f069122d984" providerId="ADAL" clId="{D73BA5EE-2AFE-4842-B3C4-386F0F427034}" dt="2025-06-16T03:43:28.855" v="127" actId="478"/>
          <ac:spMkLst>
            <pc:docMk/>
            <pc:sldMk cId="2797314031" sldId="2147483371"/>
            <ac:spMk id="14" creationId="{B0E8C3A5-4A1F-64A9-5966-AB6C74FA9602}"/>
          </ac:spMkLst>
        </pc:spChg>
        <pc:spChg chg="del">
          <ac:chgData name="Arashu Onodera" userId="fb647e8c-5a4c-4b88-babe-9f069122d984" providerId="ADAL" clId="{D73BA5EE-2AFE-4842-B3C4-386F0F427034}" dt="2025-06-16T03:43:28.855" v="127" actId="478"/>
          <ac:spMkLst>
            <pc:docMk/>
            <pc:sldMk cId="2797314031" sldId="2147483371"/>
            <ac:spMk id="27" creationId="{01CC211F-89DE-C864-A1F9-CD5102055047}"/>
          </ac:spMkLst>
        </pc:spChg>
        <pc:spChg chg="del">
          <ac:chgData name="Arashu Onodera" userId="fb647e8c-5a4c-4b88-babe-9f069122d984" providerId="ADAL" clId="{D73BA5EE-2AFE-4842-B3C4-386F0F427034}" dt="2025-06-16T03:43:28.855" v="127" actId="478"/>
          <ac:spMkLst>
            <pc:docMk/>
            <pc:sldMk cId="2797314031" sldId="2147483371"/>
            <ac:spMk id="45" creationId="{16E3BA8A-8019-334C-14C9-6AD376F8918D}"/>
          </ac:spMkLst>
        </pc:spChg>
        <pc:spChg chg="del">
          <ac:chgData name="Arashu Onodera" userId="fb647e8c-5a4c-4b88-babe-9f069122d984" providerId="ADAL" clId="{D73BA5EE-2AFE-4842-B3C4-386F0F427034}" dt="2025-06-16T03:43:28.855" v="127" actId="478"/>
          <ac:spMkLst>
            <pc:docMk/>
            <pc:sldMk cId="2797314031" sldId="2147483371"/>
            <ac:spMk id="47" creationId="{A7834D0E-2539-4F89-EC72-08CD990265F5}"/>
          </ac:spMkLst>
        </pc:spChg>
        <pc:spChg chg="del">
          <ac:chgData name="Arashu Onodera" userId="fb647e8c-5a4c-4b88-babe-9f069122d984" providerId="ADAL" clId="{D73BA5EE-2AFE-4842-B3C4-386F0F427034}" dt="2025-06-16T03:43:28.855" v="127" actId="478"/>
          <ac:spMkLst>
            <pc:docMk/>
            <pc:sldMk cId="2797314031" sldId="2147483371"/>
            <ac:spMk id="56" creationId="{8EFBD991-4023-F9DD-5785-5CE1CCECE7F1}"/>
          </ac:spMkLst>
        </pc:spChg>
        <pc:spChg chg="del">
          <ac:chgData name="Arashu Onodera" userId="fb647e8c-5a4c-4b88-babe-9f069122d984" providerId="ADAL" clId="{D73BA5EE-2AFE-4842-B3C4-386F0F427034}" dt="2025-06-16T03:43:28.855" v="127" actId="478"/>
          <ac:spMkLst>
            <pc:docMk/>
            <pc:sldMk cId="2797314031" sldId="2147483371"/>
            <ac:spMk id="57" creationId="{7C3056B4-B262-8340-2C24-A3E90233B31D}"/>
          </ac:spMkLst>
        </pc:spChg>
      </pc:sldChg>
      <pc:sldChg chg="addSp delSp modSp mod">
        <pc:chgData name="Arashu Onodera" userId="fb647e8c-5a4c-4b88-babe-9f069122d984" providerId="ADAL" clId="{D73BA5EE-2AFE-4842-B3C4-386F0F427034}" dt="2025-06-16T03:46:54.601" v="310"/>
        <pc:sldMkLst>
          <pc:docMk/>
          <pc:sldMk cId="4009883814" sldId="2147483373"/>
        </pc:sldMkLst>
        <pc:spChg chg="add del">
          <ac:chgData name="Arashu Onodera" userId="fb647e8c-5a4c-4b88-babe-9f069122d984" providerId="ADAL" clId="{D73BA5EE-2AFE-4842-B3C4-386F0F427034}" dt="2025-06-16T03:44:09.641" v="133" actId="478"/>
          <ac:spMkLst>
            <pc:docMk/>
            <pc:sldMk cId="4009883814" sldId="2147483373"/>
            <ac:spMk id="7" creationId="{821FF75D-5265-BA48-0CEF-26983368336A}"/>
          </ac:spMkLst>
        </pc:spChg>
        <pc:spChg chg="add del">
          <ac:chgData name="Arashu Onodera" userId="fb647e8c-5a4c-4b88-babe-9f069122d984" providerId="ADAL" clId="{D73BA5EE-2AFE-4842-B3C4-386F0F427034}" dt="2025-06-16T03:44:09.641" v="133" actId="478"/>
          <ac:spMkLst>
            <pc:docMk/>
            <pc:sldMk cId="4009883814" sldId="2147483373"/>
            <ac:spMk id="8" creationId="{C8085E3F-7200-1720-185D-AFC325355D1E}"/>
          </ac:spMkLst>
        </pc:spChg>
        <pc:spChg chg="add del">
          <ac:chgData name="Arashu Onodera" userId="fb647e8c-5a4c-4b88-babe-9f069122d984" providerId="ADAL" clId="{D73BA5EE-2AFE-4842-B3C4-386F0F427034}" dt="2025-06-16T03:44:09.641" v="133" actId="478"/>
          <ac:spMkLst>
            <pc:docMk/>
            <pc:sldMk cId="4009883814" sldId="2147483373"/>
            <ac:spMk id="17" creationId="{910FC51F-F0B9-CC33-AD3F-780753B5CEF5}"/>
          </ac:spMkLst>
        </pc:spChg>
        <pc:spChg chg="add del">
          <ac:chgData name="Arashu Onodera" userId="fb647e8c-5a4c-4b88-babe-9f069122d984" providerId="ADAL" clId="{D73BA5EE-2AFE-4842-B3C4-386F0F427034}" dt="2025-06-16T03:44:09.641" v="133" actId="478"/>
          <ac:spMkLst>
            <pc:docMk/>
            <pc:sldMk cId="4009883814" sldId="2147483373"/>
            <ac:spMk id="18" creationId="{10A3087C-4762-E2F2-C08A-1F0C76890E86}"/>
          </ac:spMkLst>
        </pc:spChg>
        <pc:spChg chg="add del">
          <ac:chgData name="Arashu Onodera" userId="fb647e8c-5a4c-4b88-babe-9f069122d984" providerId="ADAL" clId="{D73BA5EE-2AFE-4842-B3C4-386F0F427034}" dt="2025-06-16T03:44:09.641" v="133" actId="478"/>
          <ac:spMkLst>
            <pc:docMk/>
            <pc:sldMk cId="4009883814" sldId="2147483373"/>
            <ac:spMk id="19" creationId="{5A38E452-6D12-9FEA-B337-734FA1AA9DE8}"/>
          </ac:spMkLst>
        </pc:spChg>
        <pc:spChg chg="add del">
          <ac:chgData name="Arashu Onodera" userId="fb647e8c-5a4c-4b88-babe-9f069122d984" providerId="ADAL" clId="{D73BA5EE-2AFE-4842-B3C4-386F0F427034}" dt="2025-06-16T03:44:09.641" v="133" actId="478"/>
          <ac:spMkLst>
            <pc:docMk/>
            <pc:sldMk cId="4009883814" sldId="2147483373"/>
            <ac:spMk id="20" creationId="{A2BC2474-8E4F-E66B-D6B0-0528DD1D0E5C}"/>
          </ac:spMkLst>
        </pc:spChg>
        <pc:spChg chg="add del">
          <ac:chgData name="Arashu Onodera" userId="fb647e8c-5a4c-4b88-babe-9f069122d984" providerId="ADAL" clId="{D73BA5EE-2AFE-4842-B3C4-386F0F427034}" dt="2025-06-16T03:44:09.641" v="133" actId="478"/>
          <ac:spMkLst>
            <pc:docMk/>
            <pc:sldMk cId="4009883814" sldId="2147483373"/>
            <ac:spMk id="22" creationId="{EE6CA774-F181-A155-722C-B374F3879301}"/>
          </ac:spMkLst>
        </pc:spChg>
        <pc:spChg chg="add del">
          <ac:chgData name="Arashu Onodera" userId="fb647e8c-5a4c-4b88-babe-9f069122d984" providerId="ADAL" clId="{D73BA5EE-2AFE-4842-B3C4-386F0F427034}" dt="2025-06-16T03:44:09.641" v="133" actId="478"/>
          <ac:spMkLst>
            <pc:docMk/>
            <pc:sldMk cId="4009883814" sldId="2147483373"/>
            <ac:spMk id="28" creationId="{F0D1DE8F-C0D6-0E40-DF0F-57CF0632D149}"/>
          </ac:spMkLst>
        </pc:spChg>
        <pc:spChg chg="add del">
          <ac:chgData name="Arashu Onodera" userId="fb647e8c-5a4c-4b88-babe-9f069122d984" providerId="ADAL" clId="{D73BA5EE-2AFE-4842-B3C4-386F0F427034}" dt="2025-06-16T03:44:09.641" v="133" actId="478"/>
          <ac:spMkLst>
            <pc:docMk/>
            <pc:sldMk cId="4009883814" sldId="2147483373"/>
            <ac:spMk id="40" creationId="{9ED61FF4-D906-0858-9A2F-AE64D1EF72A6}"/>
          </ac:spMkLst>
        </pc:spChg>
        <pc:graphicFrameChg chg="mod modGraphic">
          <ac:chgData name="Arashu Onodera" userId="fb647e8c-5a4c-4b88-babe-9f069122d984" providerId="ADAL" clId="{D73BA5EE-2AFE-4842-B3C4-386F0F427034}" dt="2025-06-16T03:46:54.601" v="310"/>
          <ac:graphicFrameMkLst>
            <pc:docMk/>
            <pc:sldMk cId="4009883814" sldId="2147483373"/>
            <ac:graphicFrameMk id="14" creationId="{ED0846DB-E118-82AE-3985-0AFB80337A0E}"/>
          </ac:graphicFrameMkLst>
        </pc:graphicFrameChg>
      </pc:sldChg>
      <pc:sldChg chg="delSp mod">
        <pc:chgData name="Arashu Onodera" userId="fb647e8c-5a4c-4b88-babe-9f069122d984" providerId="ADAL" clId="{D73BA5EE-2AFE-4842-B3C4-386F0F427034}" dt="2025-06-16T03:50:16.696" v="374" actId="478"/>
        <pc:sldMkLst>
          <pc:docMk/>
          <pc:sldMk cId="516941365" sldId="2147483379"/>
        </pc:sldMkLst>
        <pc:spChg chg="del">
          <ac:chgData name="Arashu Onodera" userId="fb647e8c-5a4c-4b88-babe-9f069122d984" providerId="ADAL" clId="{D73BA5EE-2AFE-4842-B3C4-386F0F427034}" dt="2025-06-16T03:50:13.281" v="372" actId="478"/>
          <ac:spMkLst>
            <pc:docMk/>
            <pc:sldMk cId="516941365" sldId="2147483379"/>
            <ac:spMk id="3" creationId="{976F8C88-F30C-9DC7-DD1F-0A23B1751821}"/>
          </ac:spMkLst>
        </pc:spChg>
        <pc:spChg chg="del">
          <ac:chgData name="Arashu Onodera" userId="fb647e8c-5a4c-4b88-babe-9f069122d984" providerId="ADAL" clId="{D73BA5EE-2AFE-4842-B3C4-386F0F427034}" dt="2025-06-16T03:50:14.226" v="373" actId="478"/>
          <ac:spMkLst>
            <pc:docMk/>
            <pc:sldMk cId="516941365" sldId="2147483379"/>
            <ac:spMk id="6" creationId="{61708E43-EFE9-2D8D-D39E-8115DFBC13E5}"/>
          </ac:spMkLst>
        </pc:spChg>
        <pc:spChg chg="del">
          <ac:chgData name="Arashu Onodera" userId="fb647e8c-5a4c-4b88-babe-9f069122d984" providerId="ADAL" clId="{D73BA5EE-2AFE-4842-B3C4-386F0F427034}" dt="2025-06-16T03:50:16.696" v="374" actId="478"/>
          <ac:spMkLst>
            <pc:docMk/>
            <pc:sldMk cId="516941365" sldId="2147483379"/>
            <ac:spMk id="7" creationId="{1925F5A7-0386-782D-6FAF-45A1377C8E45}"/>
          </ac:spMkLst>
        </pc:spChg>
        <pc:spChg chg="del">
          <ac:chgData name="Arashu Onodera" userId="fb647e8c-5a4c-4b88-babe-9f069122d984" providerId="ADAL" clId="{D73BA5EE-2AFE-4842-B3C4-386F0F427034}" dt="2025-06-16T03:50:16.696" v="374" actId="478"/>
          <ac:spMkLst>
            <pc:docMk/>
            <pc:sldMk cId="516941365" sldId="2147483379"/>
            <ac:spMk id="11" creationId="{E2251CD7-0279-803D-A9D3-31FC78961618}"/>
          </ac:spMkLst>
        </pc:spChg>
        <pc:spChg chg="del">
          <ac:chgData name="Arashu Onodera" userId="fb647e8c-5a4c-4b88-babe-9f069122d984" providerId="ADAL" clId="{D73BA5EE-2AFE-4842-B3C4-386F0F427034}" dt="2025-06-16T03:50:16.696" v="374" actId="478"/>
          <ac:spMkLst>
            <pc:docMk/>
            <pc:sldMk cId="516941365" sldId="2147483379"/>
            <ac:spMk id="12" creationId="{B55578FF-EA05-2959-CC20-77AC06C61374}"/>
          </ac:spMkLst>
        </pc:spChg>
        <pc:spChg chg="del">
          <ac:chgData name="Arashu Onodera" userId="fb647e8c-5a4c-4b88-babe-9f069122d984" providerId="ADAL" clId="{D73BA5EE-2AFE-4842-B3C4-386F0F427034}" dt="2025-06-16T03:50:16.696" v="374" actId="478"/>
          <ac:spMkLst>
            <pc:docMk/>
            <pc:sldMk cId="516941365" sldId="2147483379"/>
            <ac:spMk id="13" creationId="{472C215A-A7C4-6AC7-787D-58BB89B6A13A}"/>
          </ac:spMkLst>
        </pc:spChg>
        <pc:spChg chg="del">
          <ac:chgData name="Arashu Onodera" userId="fb647e8c-5a4c-4b88-babe-9f069122d984" providerId="ADAL" clId="{D73BA5EE-2AFE-4842-B3C4-386F0F427034}" dt="2025-06-16T03:50:16.696" v="374" actId="478"/>
          <ac:spMkLst>
            <pc:docMk/>
            <pc:sldMk cId="516941365" sldId="2147483379"/>
            <ac:spMk id="14" creationId="{16474E3D-26EA-CA84-3997-D39E992A4099}"/>
          </ac:spMkLst>
        </pc:spChg>
        <pc:spChg chg="del">
          <ac:chgData name="Arashu Onodera" userId="fb647e8c-5a4c-4b88-babe-9f069122d984" providerId="ADAL" clId="{D73BA5EE-2AFE-4842-B3C4-386F0F427034}" dt="2025-06-16T03:50:16.696" v="374" actId="478"/>
          <ac:spMkLst>
            <pc:docMk/>
            <pc:sldMk cId="516941365" sldId="2147483379"/>
            <ac:spMk id="15" creationId="{E2D84C34-B89E-71EB-311F-003112CBEB1A}"/>
          </ac:spMkLst>
        </pc:spChg>
        <pc:spChg chg="del">
          <ac:chgData name="Arashu Onodera" userId="fb647e8c-5a4c-4b88-babe-9f069122d984" providerId="ADAL" clId="{D73BA5EE-2AFE-4842-B3C4-386F0F427034}" dt="2025-06-16T03:50:16.696" v="374" actId="478"/>
          <ac:spMkLst>
            <pc:docMk/>
            <pc:sldMk cId="516941365" sldId="2147483379"/>
            <ac:spMk id="65" creationId="{DE4881FB-61B7-31DE-9B93-7D5DD7E7DACD}"/>
          </ac:spMkLst>
        </pc:spChg>
      </pc:sldChg>
      <pc:sldChg chg="delSp modSp mod">
        <pc:chgData name="Arashu Onodera" userId="fb647e8c-5a4c-4b88-babe-9f069122d984" providerId="ADAL" clId="{D73BA5EE-2AFE-4842-B3C4-386F0F427034}" dt="2025-06-16T03:50:32.974" v="380" actId="478"/>
        <pc:sldMkLst>
          <pc:docMk/>
          <pc:sldMk cId="3969628580" sldId="2147483380"/>
        </pc:sldMkLst>
        <pc:spChg chg="del">
          <ac:chgData name="Arashu Onodera" userId="fb647e8c-5a4c-4b88-babe-9f069122d984" providerId="ADAL" clId="{D73BA5EE-2AFE-4842-B3C4-386F0F427034}" dt="2025-06-16T03:50:30.539" v="377" actId="478"/>
          <ac:spMkLst>
            <pc:docMk/>
            <pc:sldMk cId="3969628580" sldId="2147483380"/>
            <ac:spMk id="5" creationId="{E4CBC26E-9E2E-DCFA-9A29-6C8EE1F677B1}"/>
          </ac:spMkLst>
        </pc:spChg>
        <pc:spChg chg="del">
          <ac:chgData name="Arashu Onodera" userId="fb647e8c-5a4c-4b88-babe-9f069122d984" providerId="ADAL" clId="{D73BA5EE-2AFE-4842-B3C4-386F0F427034}" dt="2025-06-16T03:50:30.539" v="377" actId="478"/>
          <ac:spMkLst>
            <pc:docMk/>
            <pc:sldMk cId="3969628580" sldId="2147483380"/>
            <ac:spMk id="6" creationId="{E47E69C7-1A76-205D-2FBB-194F43C651AE}"/>
          </ac:spMkLst>
        </pc:spChg>
        <pc:spChg chg="del">
          <ac:chgData name="Arashu Onodera" userId="fb647e8c-5a4c-4b88-babe-9f069122d984" providerId="ADAL" clId="{D73BA5EE-2AFE-4842-B3C4-386F0F427034}" dt="2025-06-16T03:50:30.539" v="377" actId="478"/>
          <ac:spMkLst>
            <pc:docMk/>
            <pc:sldMk cId="3969628580" sldId="2147483380"/>
            <ac:spMk id="7" creationId="{26488598-C7E2-2566-C7DA-20989CCBC3FC}"/>
          </ac:spMkLst>
        </pc:spChg>
        <pc:spChg chg="del">
          <ac:chgData name="Arashu Onodera" userId="fb647e8c-5a4c-4b88-babe-9f069122d984" providerId="ADAL" clId="{D73BA5EE-2AFE-4842-B3C4-386F0F427034}" dt="2025-06-16T03:50:32.974" v="380" actId="478"/>
          <ac:spMkLst>
            <pc:docMk/>
            <pc:sldMk cId="3969628580" sldId="2147483380"/>
            <ac:spMk id="10" creationId="{C6284909-9224-A030-40FF-BDEF90A4726F}"/>
          </ac:spMkLst>
        </pc:spChg>
        <pc:spChg chg="del">
          <ac:chgData name="Arashu Onodera" userId="fb647e8c-5a4c-4b88-babe-9f069122d984" providerId="ADAL" clId="{D73BA5EE-2AFE-4842-B3C4-386F0F427034}" dt="2025-06-16T03:50:30.539" v="377" actId="478"/>
          <ac:spMkLst>
            <pc:docMk/>
            <pc:sldMk cId="3969628580" sldId="2147483380"/>
            <ac:spMk id="11" creationId="{E90A3578-9D4B-A62F-342C-ABF329B7E71C}"/>
          </ac:spMkLst>
        </pc:spChg>
        <pc:spChg chg="del">
          <ac:chgData name="Arashu Onodera" userId="fb647e8c-5a4c-4b88-babe-9f069122d984" providerId="ADAL" clId="{D73BA5EE-2AFE-4842-B3C4-386F0F427034}" dt="2025-06-16T03:50:30.539" v="377" actId="478"/>
          <ac:spMkLst>
            <pc:docMk/>
            <pc:sldMk cId="3969628580" sldId="2147483380"/>
            <ac:spMk id="12" creationId="{E6B653E5-5ED9-E628-F0B2-00727596BBDA}"/>
          </ac:spMkLst>
        </pc:spChg>
        <pc:spChg chg="del">
          <ac:chgData name="Arashu Onodera" userId="fb647e8c-5a4c-4b88-babe-9f069122d984" providerId="ADAL" clId="{D73BA5EE-2AFE-4842-B3C4-386F0F427034}" dt="2025-06-16T03:50:31.609" v="378" actId="478"/>
          <ac:spMkLst>
            <pc:docMk/>
            <pc:sldMk cId="3969628580" sldId="2147483380"/>
            <ac:spMk id="13" creationId="{C50CEEE6-ADFE-2F42-23D6-81A79B269FD0}"/>
          </ac:spMkLst>
        </pc:spChg>
        <pc:spChg chg="del">
          <ac:chgData name="Arashu Onodera" userId="fb647e8c-5a4c-4b88-babe-9f069122d984" providerId="ADAL" clId="{D73BA5EE-2AFE-4842-B3C4-386F0F427034}" dt="2025-06-16T03:50:32.629" v="379" actId="478"/>
          <ac:spMkLst>
            <pc:docMk/>
            <pc:sldMk cId="3969628580" sldId="2147483380"/>
            <ac:spMk id="16" creationId="{3BB55819-705A-0310-6F12-DEB45C8ABB40}"/>
          </ac:spMkLst>
        </pc:spChg>
        <pc:spChg chg="mod">
          <ac:chgData name="Arashu Onodera" userId="fb647e8c-5a4c-4b88-babe-9f069122d984" providerId="ADAL" clId="{D73BA5EE-2AFE-4842-B3C4-386F0F427034}" dt="2025-06-16T03:50:27.428" v="376" actId="1076"/>
          <ac:spMkLst>
            <pc:docMk/>
            <pc:sldMk cId="3969628580" sldId="2147483380"/>
            <ac:spMk id="34" creationId="{134E1A0C-55A3-C332-DD29-81A903692FF2}"/>
          </ac:spMkLst>
        </pc:spChg>
        <pc:spChg chg="del">
          <ac:chgData name="Arashu Onodera" userId="fb647e8c-5a4c-4b88-babe-9f069122d984" providerId="ADAL" clId="{D73BA5EE-2AFE-4842-B3C4-386F0F427034}" dt="2025-06-16T03:50:30.539" v="377" actId="478"/>
          <ac:spMkLst>
            <pc:docMk/>
            <pc:sldMk cId="3969628580" sldId="2147483380"/>
            <ac:spMk id="65" creationId="{E40F8B56-B391-26EF-F1A8-83571ADEA2A1}"/>
          </ac:spMkLst>
        </pc:spChg>
        <pc:spChg chg="del">
          <ac:chgData name="Arashu Onodera" userId="fb647e8c-5a4c-4b88-babe-9f069122d984" providerId="ADAL" clId="{D73BA5EE-2AFE-4842-B3C4-386F0F427034}" dt="2025-06-16T03:50:30.539" v="377" actId="478"/>
          <ac:spMkLst>
            <pc:docMk/>
            <pc:sldMk cId="3969628580" sldId="2147483380"/>
            <ac:spMk id="66" creationId="{7B02ADB8-5E6A-D99C-8BC8-239C504EA457}"/>
          </ac:spMkLst>
        </pc:spChg>
      </pc:sldChg>
      <pc:sldChg chg="delSp modSp mod">
        <pc:chgData name="Arashu Onodera" userId="fb647e8c-5a4c-4b88-babe-9f069122d984" providerId="ADAL" clId="{D73BA5EE-2AFE-4842-B3C4-386F0F427034}" dt="2025-06-16T03:48:27.586" v="342"/>
        <pc:sldMkLst>
          <pc:docMk/>
          <pc:sldMk cId="821189587" sldId="2147483392"/>
        </pc:sldMkLst>
        <pc:spChg chg="del">
          <ac:chgData name="Arashu Onodera" userId="fb647e8c-5a4c-4b88-babe-9f069122d984" providerId="ADAL" clId="{D73BA5EE-2AFE-4842-B3C4-386F0F427034}" dt="2025-06-16T03:48:07.468" v="337" actId="478"/>
          <ac:spMkLst>
            <pc:docMk/>
            <pc:sldMk cId="821189587" sldId="2147483392"/>
            <ac:spMk id="8" creationId="{9B5BDE1C-F11E-48B7-06C2-C2AE23481701}"/>
          </ac:spMkLst>
        </pc:spChg>
        <pc:spChg chg="del">
          <ac:chgData name="Arashu Onodera" userId="fb647e8c-5a4c-4b88-babe-9f069122d984" providerId="ADAL" clId="{D73BA5EE-2AFE-4842-B3C4-386F0F427034}" dt="2025-06-16T03:48:07.468" v="337" actId="478"/>
          <ac:spMkLst>
            <pc:docMk/>
            <pc:sldMk cId="821189587" sldId="2147483392"/>
            <ac:spMk id="15" creationId="{4C0F030E-C44D-2DB9-2090-615B2D4DBD3C}"/>
          </ac:spMkLst>
        </pc:spChg>
        <pc:spChg chg="mod">
          <ac:chgData name="Arashu Onodera" userId="fb647e8c-5a4c-4b88-babe-9f069122d984" providerId="ADAL" clId="{D73BA5EE-2AFE-4842-B3C4-386F0F427034}" dt="2025-06-16T03:48:27.586" v="342"/>
          <ac:spMkLst>
            <pc:docMk/>
            <pc:sldMk cId="821189587" sldId="2147483392"/>
            <ac:spMk id="27" creationId="{B1AD2E33-0095-DC9B-0F09-76FA4C6A0C9E}"/>
          </ac:spMkLst>
        </pc:spChg>
        <pc:spChg chg="mod">
          <ac:chgData name="Arashu Onodera" userId="fb647e8c-5a4c-4b88-babe-9f069122d984" providerId="ADAL" clId="{D73BA5EE-2AFE-4842-B3C4-386F0F427034}" dt="2025-06-16T03:48:25.711" v="340"/>
          <ac:spMkLst>
            <pc:docMk/>
            <pc:sldMk cId="821189587" sldId="2147483392"/>
            <ac:spMk id="28" creationId="{5625A749-92E4-7CB2-B673-0CEA1FEEB34E}"/>
          </ac:spMkLst>
        </pc:spChg>
        <pc:spChg chg="mod">
          <ac:chgData name="Arashu Onodera" userId="fb647e8c-5a4c-4b88-babe-9f069122d984" providerId="ADAL" clId="{D73BA5EE-2AFE-4842-B3C4-386F0F427034}" dt="2025-06-16T03:48:24.750" v="339"/>
          <ac:spMkLst>
            <pc:docMk/>
            <pc:sldMk cId="821189587" sldId="2147483392"/>
            <ac:spMk id="29" creationId="{9D2B8C03-588A-F092-663E-47C24C0F1FB7}"/>
          </ac:spMkLst>
        </pc:spChg>
        <pc:spChg chg="mod">
          <ac:chgData name="Arashu Onodera" userId="fb647e8c-5a4c-4b88-babe-9f069122d984" providerId="ADAL" clId="{D73BA5EE-2AFE-4842-B3C4-386F0F427034}" dt="2025-06-16T03:48:23.599" v="338"/>
          <ac:spMkLst>
            <pc:docMk/>
            <pc:sldMk cId="821189587" sldId="2147483392"/>
            <ac:spMk id="30" creationId="{43F0DEA2-5D65-5EFD-D811-319B27594E81}"/>
          </ac:spMkLst>
        </pc:spChg>
        <pc:spChg chg="del">
          <ac:chgData name="Arashu Onodera" userId="fb647e8c-5a4c-4b88-babe-9f069122d984" providerId="ADAL" clId="{D73BA5EE-2AFE-4842-B3C4-386F0F427034}" dt="2025-06-16T03:48:07.468" v="337" actId="478"/>
          <ac:spMkLst>
            <pc:docMk/>
            <pc:sldMk cId="821189587" sldId="2147483392"/>
            <ac:spMk id="71" creationId="{1372AFDF-EDA8-BF2C-5BFD-37E259654179}"/>
          </ac:spMkLst>
        </pc:spChg>
        <pc:spChg chg="del">
          <ac:chgData name="Arashu Onodera" userId="fb647e8c-5a4c-4b88-babe-9f069122d984" providerId="ADAL" clId="{D73BA5EE-2AFE-4842-B3C4-386F0F427034}" dt="2025-06-16T03:48:07.468" v="337" actId="478"/>
          <ac:spMkLst>
            <pc:docMk/>
            <pc:sldMk cId="821189587" sldId="2147483392"/>
            <ac:spMk id="86" creationId="{EACA7EA3-D7AB-E5E2-6D91-9AFFF21877AE}"/>
          </ac:spMkLst>
        </pc:spChg>
        <pc:spChg chg="del">
          <ac:chgData name="Arashu Onodera" userId="fb647e8c-5a4c-4b88-babe-9f069122d984" providerId="ADAL" clId="{D73BA5EE-2AFE-4842-B3C4-386F0F427034}" dt="2025-06-16T03:48:07.468" v="337" actId="478"/>
          <ac:spMkLst>
            <pc:docMk/>
            <pc:sldMk cId="821189587" sldId="2147483392"/>
            <ac:spMk id="87" creationId="{EF9015C9-DAC5-6460-1D17-D100BAFC39A1}"/>
          </ac:spMkLst>
        </pc:spChg>
        <pc:spChg chg="del">
          <ac:chgData name="Arashu Onodera" userId="fb647e8c-5a4c-4b88-babe-9f069122d984" providerId="ADAL" clId="{D73BA5EE-2AFE-4842-B3C4-386F0F427034}" dt="2025-06-16T03:48:07.468" v="337" actId="478"/>
          <ac:spMkLst>
            <pc:docMk/>
            <pc:sldMk cId="821189587" sldId="2147483392"/>
            <ac:spMk id="90" creationId="{AB68C9DC-2D41-B4DD-3F82-FA86AE697950}"/>
          </ac:spMkLst>
        </pc:spChg>
        <pc:spChg chg="del">
          <ac:chgData name="Arashu Onodera" userId="fb647e8c-5a4c-4b88-babe-9f069122d984" providerId="ADAL" clId="{D73BA5EE-2AFE-4842-B3C4-386F0F427034}" dt="2025-06-16T03:48:07.468" v="337" actId="478"/>
          <ac:spMkLst>
            <pc:docMk/>
            <pc:sldMk cId="821189587" sldId="2147483392"/>
            <ac:spMk id="91" creationId="{6B1DAACA-B093-1F40-BACC-A6DBA9CCEE3D}"/>
          </ac:spMkLst>
        </pc:spChg>
      </pc:sldChg>
      <pc:sldChg chg="delSp modSp mod">
        <pc:chgData name="Arashu Onodera" userId="fb647e8c-5a4c-4b88-babe-9f069122d984" providerId="ADAL" clId="{D73BA5EE-2AFE-4842-B3C4-386F0F427034}" dt="2025-06-16T03:47:59.296" v="336"/>
        <pc:sldMkLst>
          <pc:docMk/>
          <pc:sldMk cId="2813965394" sldId="2147483393"/>
        </pc:sldMkLst>
        <pc:spChg chg="mod">
          <ac:chgData name="Arashu Onodera" userId="fb647e8c-5a4c-4b88-babe-9f069122d984" providerId="ADAL" clId="{D73BA5EE-2AFE-4842-B3C4-386F0F427034}" dt="2025-06-16T03:47:56.109" v="334" actId="20577"/>
          <ac:spMkLst>
            <pc:docMk/>
            <pc:sldMk cId="2813965394" sldId="2147483393"/>
            <ac:spMk id="5" creationId="{5ACEF9CF-7199-D0BA-39ED-B908B150677E}"/>
          </ac:spMkLst>
        </pc:spChg>
        <pc:spChg chg="mod">
          <ac:chgData name="Arashu Onodera" userId="fb647e8c-5a4c-4b88-babe-9f069122d984" providerId="ADAL" clId="{D73BA5EE-2AFE-4842-B3C4-386F0F427034}" dt="2025-06-16T03:47:58.093" v="335"/>
          <ac:spMkLst>
            <pc:docMk/>
            <pc:sldMk cId="2813965394" sldId="2147483393"/>
            <ac:spMk id="6" creationId="{ABFA8F5E-6C74-F4FA-A314-601C81940B74}"/>
          </ac:spMkLst>
        </pc:spChg>
        <pc:spChg chg="mod">
          <ac:chgData name="Arashu Onodera" userId="fb647e8c-5a4c-4b88-babe-9f069122d984" providerId="ADAL" clId="{D73BA5EE-2AFE-4842-B3C4-386F0F427034}" dt="2025-06-16T03:47:59.296" v="336"/>
          <ac:spMkLst>
            <pc:docMk/>
            <pc:sldMk cId="2813965394" sldId="2147483393"/>
            <ac:spMk id="7" creationId="{B5ACD2B2-9C8C-3287-8ED8-6B04B44ECAEA}"/>
          </ac:spMkLst>
        </pc:spChg>
        <pc:spChg chg="del">
          <ac:chgData name="Arashu Onodera" userId="fb647e8c-5a4c-4b88-babe-9f069122d984" providerId="ADAL" clId="{D73BA5EE-2AFE-4842-B3C4-386F0F427034}" dt="2025-06-16T03:47:39.535" v="312" actId="478"/>
          <ac:spMkLst>
            <pc:docMk/>
            <pc:sldMk cId="2813965394" sldId="2147483393"/>
            <ac:spMk id="17" creationId="{22E420AF-CDC3-3FE0-E38B-22D4419C4BF3}"/>
          </ac:spMkLst>
        </pc:spChg>
        <pc:spChg chg="del">
          <ac:chgData name="Arashu Onodera" userId="fb647e8c-5a4c-4b88-babe-9f069122d984" providerId="ADAL" clId="{D73BA5EE-2AFE-4842-B3C4-386F0F427034}" dt="2025-06-16T03:47:39.535" v="312" actId="478"/>
          <ac:spMkLst>
            <pc:docMk/>
            <pc:sldMk cId="2813965394" sldId="2147483393"/>
            <ac:spMk id="89" creationId="{D192EA25-37FC-A1FD-D62E-919268DC444B}"/>
          </ac:spMkLst>
        </pc:spChg>
        <pc:spChg chg="del">
          <ac:chgData name="Arashu Onodera" userId="fb647e8c-5a4c-4b88-babe-9f069122d984" providerId="ADAL" clId="{D73BA5EE-2AFE-4842-B3C4-386F0F427034}" dt="2025-06-16T03:47:39.535" v="312" actId="478"/>
          <ac:spMkLst>
            <pc:docMk/>
            <pc:sldMk cId="2813965394" sldId="2147483393"/>
            <ac:spMk id="90" creationId="{41185C1E-251F-798F-1790-8EBD9A3D0BE2}"/>
          </ac:spMkLst>
        </pc:spChg>
        <pc:spChg chg="del">
          <ac:chgData name="Arashu Onodera" userId="fb647e8c-5a4c-4b88-babe-9f069122d984" providerId="ADAL" clId="{D73BA5EE-2AFE-4842-B3C4-386F0F427034}" dt="2025-06-16T03:47:39.535" v="312" actId="478"/>
          <ac:spMkLst>
            <pc:docMk/>
            <pc:sldMk cId="2813965394" sldId="2147483393"/>
            <ac:spMk id="93" creationId="{78DDC6D6-F584-83C8-55AE-D927387C1277}"/>
          </ac:spMkLst>
        </pc:spChg>
        <pc:spChg chg="del">
          <ac:chgData name="Arashu Onodera" userId="fb647e8c-5a4c-4b88-babe-9f069122d984" providerId="ADAL" clId="{D73BA5EE-2AFE-4842-B3C4-386F0F427034}" dt="2025-06-16T03:47:39.535" v="312" actId="478"/>
          <ac:spMkLst>
            <pc:docMk/>
            <pc:sldMk cId="2813965394" sldId="2147483393"/>
            <ac:spMk id="94" creationId="{33F118C5-1FD8-BD43-0A9E-2CD0ECFEAA50}"/>
          </ac:spMkLst>
        </pc:spChg>
        <pc:spChg chg="del">
          <ac:chgData name="Arashu Onodera" userId="fb647e8c-5a4c-4b88-babe-9f069122d984" providerId="ADAL" clId="{D73BA5EE-2AFE-4842-B3C4-386F0F427034}" dt="2025-06-16T03:47:39.535" v="312" actId="478"/>
          <ac:spMkLst>
            <pc:docMk/>
            <pc:sldMk cId="2813965394" sldId="2147483393"/>
            <ac:spMk id="95" creationId="{AF257E4A-B57D-A4B9-E1AB-AF7892651723}"/>
          </ac:spMkLst>
        </pc:spChg>
        <pc:spChg chg="del">
          <ac:chgData name="Arashu Onodera" userId="fb647e8c-5a4c-4b88-babe-9f069122d984" providerId="ADAL" clId="{D73BA5EE-2AFE-4842-B3C4-386F0F427034}" dt="2025-06-16T03:47:39.535" v="312" actId="478"/>
          <ac:spMkLst>
            <pc:docMk/>
            <pc:sldMk cId="2813965394" sldId="2147483393"/>
            <ac:spMk id="96" creationId="{64E47714-680C-2AEA-ED6C-1DDB4B66ECD4}"/>
          </ac:spMkLst>
        </pc:spChg>
      </pc:sldChg>
      <pc:sldChg chg="delSp modSp mod">
        <pc:chgData name="Arashu Onodera" userId="fb647e8c-5a4c-4b88-babe-9f069122d984" providerId="ADAL" clId="{D73BA5EE-2AFE-4842-B3C4-386F0F427034}" dt="2025-06-16T03:48:56.922" v="350"/>
        <pc:sldMkLst>
          <pc:docMk/>
          <pc:sldMk cId="1680343625" sldId="2147483395"/>
        </pc:sldMkLst>
        <pc:spChg chg="mod">
          <ac:chgData name="Arashu Onodera" userId="fb647e8c-5a4c-4b88-babe-9f069122d984" providerId="ADAL" clId="{D73BA5EE-2AFE-4842-B3C4-386F0F427034}" dt="2025-06-16T03:48:51.772" v="346" actId="20577"/>
          <ac:spMkLst>
            <pc:docMk/>
            <pc:sldMk cId="1680343625" sldId="2147483395"/>
            <ac:spMk id="25" creationId="{044939CE-22CA-2AC5-B0D0-96DA2B26B3E8}"/>
          </ac:spMkLst>
        </pc:spChg>
        <pc:spChg chg="del">
          <ac:chgData name="Arashu Onodera" userId="fb647e8c-5a4c-4b88-babe-9f069122d984" providerId="ADAL" clId="{D73BA5EE-2AFE-4842-B3C4-386F0F427034}" dt="2025-06-16T03:48:36.387" v="343" actId="478"/>
          <ac:spMkLst>
            <pc:docMk/>
            <pc:sldMk cId="1680343625" sldId="2147483395"/>
            <ac:spMk id="30" creationId="{34008AA9-F22F-B5DC-90A2-474AEC034DBD}"/>
          </ac:spMkLst>
        </pc:spChg>
        <pc:spChg chg="del">
          <ac:chgData name="Arashu Onodera" userId="fb647e8c-5a4c-4b88-babe-9f069122d984" providerId="ADAL" clId="{D73BA5EE-2AFE-4842-B3C4-386F0F427034}" dt="2025-06-16T03:48:36.387" v="343" actId="478"/>
          <ac:spMkLst>
            <pc:docMk/>
            <pc:sldMk cId="1680343625" sldId="2147483395"/>
            <ac:spMk id="52" creationId="{D64BF473-C097-C6AA-0AF6-8A7DDC892F56}"/>
          </ac:spMkLst>
        </pc:spChg>
        <pc:spChg chg="del">
          <ac:chgData name="Arashu Onodera" userId="fb647e8c-5a4c-4b88-babe-9f069122d984" providerId="ADAL" clId="{D73BA5EE-2AFE-4842-B3C4-386F0F427034}" dt="2025-06-16T03:48:36.387" v="343" actId="478"/>
          <ac:spMkLst>
            <pc:docMk/>
            <pc:sldMk cId="1680343625" sldId="2147483395"/>
            <ac:spMk id="58" creationId="{E2D91A09-C385-03D1-70A9-21295FA684EF}"/>
          </ac:spMkLst>
        </pc:spChg>
        <pc:spChg chg="mod">
          <ac:chgData name="Arashu Onodera" userId="fb647e8c-5a4c-4b88-babe-9f069122d984" providerId="ADAL" clId="{D73BA5EE-2AFE-4842-B3C4-386F0F427034}" dt="2025-06-16T03:48:54.428" v="347"/>
          <ac:spMkLst>
            <pc:docMk/>
            <pc:sldMk cId="1680343625" sldId="2147483395"/>
            <ac:spMk id="59" creationId="{15C29EF0-EB92-3F85-3C04-26DFE75F4BEA}"/>
          </ac:spMkLst>
        </pc:spChg>
        <pc:spChg chg="mod">
          <ac:chgData name="Arashu Onodera" userId="fb647e8c-5a4c-4b88-babe-9f069122d984" providerId="ADAL" clId="{D73BA5EE-2AFE-4842-B3C4-386F0F427034}" dt="2025-06-16T03:48:56.137" v="349"/>
          <ac:spMkLst>
            <pc:docMk/>
            <pc:sldMk cId="1680343625" sldId="2147483395"/>
            <ac:spMk id="64" creationId="{48FCFBEB-EA96-8C9B-C7D0-B92F5F910179}"/>
          </ac:spMkLst>
        </pc:spChg>
        <pc:spChg chg="mod">
          <ac:chgData name="Arashu Onodera" userId="fb647e8c-5a4c-4b88-babe-9f069122d984" providerId="ADAL" clId="{D73BA5EE-2AFE-4842-B3C4-386F0F427034}" dt="2025-06-16T03:48:56.922" v="350"/>
          <ac:spMkLst>
            <pc:docMk/>
            <pc:sldMk cId="1680343625" sldId="2147483395"/>
            <ac:spMk id="69" creationId="{1A2FA8BF-7B4B-B6DD-349D-ADFC02093D70}"/>
          </ac:spMkLst>
        </pc:spChg>
      </pc:sldChg>
      <pc:sldChg chg="del">
        <pc:chgData name="Arashu Onodera" userId="fb647e8c-5a4c-4b88-babe-9f069122d984" providerId="ADAL" clId="{D73BA5EE-2AFE-4842-B3C4-386F0F427034}" dt="2025-06-16T03:41:06.841" v="63" actId="47"/>
        <pc:sldMkLst>
          <pc:docMk/>
          <pc:sldMk cId="3340419510" sldId="2147483464"/>
        </pc:sldMkLst>
      </pc:sldChg>
      <pc:sldChg chg="del">
        <pc:chgData name="Arashu Onodera" userId="fb647e8c-5a4c-4b88-babe-9f069122d984" providerId="ADAL" clId="{D73BA5EE-2AFE-4842-B3C4-386F0F427034}" dt="2025-06-16T03:41:08.088" v="65" actId="47"/>
        <pc:sldMkLst>
          <pc:docMk/>
          <pc:sldMk cId="2942997247" sldId="2147483468"/>
        </pc:sldMkLst>
      </pc:sldChg>
      <pc:sldChg chg="addSp delSp modSp mod">
        <pc:chgData name="Arashu Onodera" userId="fb647e8c-5a4c-4b88-babe-9f069122d984" providerId="ADAL" clId="{D73BA5EE-2AFE-4842-B3C4-386F0F427034}" dt="2025-06-16T04:11:42.410" v="623" actId="478"/>
        <pc:sldMkLst>
          <pc:docMk/>
          <pc:sldMk cId="412853290" sldId="2147483476"/>
        </pc:sldMkLst>
        <pc:spChg chg="add del mod">
          <ac:chgData name="Arashu Onodera" userId="fb647e8c-5a4c-4b88-babe-9f069122d984" providerId="ADAL" clId="{D73BA5EE-2AFE-4842-B3C4-386F0F427034}" dt="2025-06-16T04:11:42.410" v="623" actId="478"/>
          <ac:spMkLst>
            <pc:docMk/>
            <pc:sldMk cId="412853290" sldId="2147483476"/>
            <ac:spMk id="3" creationId="{17F03D1D-2E03-0D55-CFDD-3EA337835A04}"/>
          </ac:spMkLst>
        </pc:spChg>
        <pc:spChg chg="mod">
          <ac:chgData name="Arashu Onodera" userId="fb647e8c-5a4c-4b88-babe-9f069122d984" providerId="ADAL" clId="{D73BA5EE-2AFE-4842-B3C4-386F0F427034}" dt="2025-06-16T03:51:07.738" v="450" actId="20577"/>
          <ac:spMkLst>
            <pc:docMk/>
            <pc:sldMk cId="412853290" sldId="2147483476"/>
            <ac:spMk id="6" creationId="{2B43EC6B-C6DD-8186-CB1C-FA9440B34E5D}"/>
          </ac:spMkLst>
        </pc:spChg>
        <pc:spChg chg="del">
          <ac:chgData name="Arashu Onodera" userId="fb647e8c-5a4c-4b88-babe-9f069122d984" providerId="ADAL" clId="{D73BA5EE-2AFE-4842-B3C4-386F0F427034}" dt="2025-06-16T03:51:35.415" v="471" actId="478"/>
          <ac:spMkLst>
            <pc:docMk/>
            <pc:sldMk cId="412853290" sldId="2147483476"/>
            <ac:spMk id="7" creationId="{BC84246F-A871-C27D-D825-8225BE462EC7}"/>
          </ac:spMkLst>
        </pc:spChg>
        <pc:spChg chg="mod">
          <ac:chgData name="Arashu Onodera" userId="fb647e8c-5a4c-4b88-babe-9f069122d984" providerId="ADAL" clId="{D73BA5EE-2AFE-4842-B3C4-386F0F427034}" dt="2025-06-16T03:51:42.090" v="472" actId="1076"/>
          <ac:spMkLst>
            <pc:docMk/>
            <pc:sldMk cId="412853290" sldId="2147483476"/>
            <ac:spMk id="8" creationId="{7CFC00F3-A59F-565C-C0AA-0A1573C42359}"/>
          </ac:spMkLst>
        </pc:spChg>
        <pc:spChg chg="add del">
          <ac:chgData name="Arashu Onodera" userId="fb647e8c-5a4c-4b88-babe-9f069122d984" providerId="ADAL" clId="{D73BA5EE-2AFE-4842-B3C4-386F0F427034}" dt="2025-06-16T03:49:16.611" v="353" actId="478"/>
          <ac:spMkLst>
            <pc:docMk/>
            <pc:sldMk cId="412853290" sldId="2147483476"/>
            <ac:spMk id="10" creationId="{553522C7-5918-A115-491D-3B16B5C2576F}"/>
          </ac:spMkLst>
        </pc:spChg>
        <pc:spChg chg="mod">
          <ac:chgData name="Arashu Onodera" userId="fb647e8c-5a4c-4b88-babe-9f069122d984" providerId="ADAL" clId="{D73BA5EE-2AFE-4842-B3C4-386F0F427034}" dt="2025-06-16T03:51:21.462" v="459" actId="20577"/>
          <ac:spMkLst>
            <pc:docMk/>
            <pc:sldMk cId="412853290" sldId="2147483476"/>
            <ac:spMk id="11" creationId="{59D80929-4518-61E1-76A6-E67BFAA1942D}"/>
          </ac:spMkLst>
        </pc:spChg>
        <pc:spChg chg="mod">
          <ac:chgData name="Arashu Onodera" userId="fb647e8c-5a4c-4b88-babe-9f069122d984" providerId="ADAL" clId="{D73BA5EE-2AFE-4842-B3C4-386F0F427034}" dt="2025-06-16T03:51:10.958" v="451"/>
          <ac:spMkLst>
            <pc:docMk/>
            <pc:sldMk cId="412853290" sldId="2147483476"/>
            <ac:spMk id="15" creationId="{4DF1AB52-B5D5-6894-ED96-AF8B2803E4C0}"/>
          </ac:spMkLst>
        </pc:spChg>
        <pc:spChg chg="mod">
          <ac:chgData name="Arashu Onodera" userId="fb647e8c-5a4c-4b88-babe-9f069122d984" providerId="ADAL" clId="{D73BA5EE-2AFE-4842-B3C4-386F0F427034}" dt="2025-06-16T03:51:14.925" v="454"/>
          <ac:spMkLst>
            <pc:docMk/>
            <pc:sldMk cId="412853290" sldId="2147483476"/>
            <ac:spMk id="16" creationId="{9A84F989-274C-39F4-57A3-DE322B22D9B9}"/>
          </ac:spMkLst>
        </pc:spChg>
        <pc:spChg chg="mod">
          <ac:chgData name="Arashu Onodera" userId="fb647e8c-5a4c-4b88-babe-9f069122d984" providerId="ADAL" clId="{D73BA5EE-2AFE-4842-B3C4-386F0F427034}" dt="2025-06-16T03:51:15.681" v="455"/>
          <ac:spMkLst>
            <pc:docMk/>
            <pc:sldMk cId="412853290" sldId="2147483476"/>
            <ac:spMk id="17" creationId="{B886C218-8FE2-3A4A-031E-40CC8914733B}"/>
          </ac:spMkLst>
        </pc:spChg>
        <pc:spChg chg="mod">
          <ac:chgData name="Arashu Onodera" userId="fb647e8c-5a4c-4b88-babe-9f069122d984" providerId="ADAL" clId="{D73BA5EE-2AFE-4842-B3C4-386F0F427034}" dt="2025-06-16T03:51:16.497" v="456"/>
          <ac:spMkLst>
            <pc:docMk/>
            <pc:sldMk cId="412853290" sldId="2147483476"/>
            <ac:spMk id="18" creationId="{B92EEDA6-123F-D938-8B20-9F8D1FDFA5B2}"/>
          </ac:spMkLst>
        </pc:spChg>
        <pc:spChg chg="add del">
          <ac:chgData name="Arashu Onodera" userId="fb647e8c-5a4c-4b88-babe-9f069122d984" providerId="ADAL" clId="{D73BA5EE-2AFE-4842-B3C4-386F0F427034}" dt="2025-06-16T03:49:16.611" v="353" actId="478"/>
          <ac:spMkLst>
            <pc:docMk/>
            <pc:sldMk cId="412853290" sldId="2147483476"/>
            <ac:spMk id="20" creationId="{06ADF69F-6DDC-8A12-FC15-24BC73D759B3}"/>
          </ac:spMkLst>
        </pc:spChg>
        <pc:spChg chg="mod">
          <ac:chgData name="Arashu Onodera" userId="fb647e8c-5a4c-4b88-babe-9f069122d984" providerId="ADAL" clId="{D73BA5EE-2AFE-4842-B3C4-386F0F427034}" dt="2025-06-16T03:51:30.199" v="469" actId="20577"/>
          <ac:spMkLst>
            <pc:docMk/>
            <pc:sldMk cId="412853290" sldId="2147483476"/>
            <ac:spMk id="21" creationId="{21B73DAE-27DF-BFF8-8CAC-A85012B63E99}"/>
          </ac:spMkLst>
        </pc:spChg>
        <pc:spChg chg="mod">
          <ac:chgData name="Arashu Onodera" userId="fb647e8c-5a4c-4b88-babe-9f069122d984" providerId="ADAL" clId="{D73BA5EE-2AFE-4842-B3C4-386F0F427034}" dt="2025-06-16T03:51:12.666" v="453"/>
          <ac:spMkLst>
            <pc:docMk/>
            <pc:sldMk cId="412853290" sldId="2147483476"/>
            <ac:spMk id="22" creationId="{6BA80081-E66F-4938-81A9-B644C8397FE4}"/>
          </ac:spMkLst>
        </pc:spChg>
        <pc:spChg chg="add del">
          <ac:chgData name="Arashu Onodera" userId="fb647e8c-5a4c-4b88-babe-9f069122d984" providerId="ADAL" clId="{D73BA5EE-2AFE-4842-B3C4-386F0F427034}" dt="2025-06-16T03:49:16.611" v="353" actId="478"/>
          <ac:spMkLst>
            <pc:docMk/>
            <pc:sldMk cId="412853290" sldId="2147483476"/>
            <ac:spMk id="36" creationId="{68B4BDE2-8E8E-45C8-E1A5-ACD00186DCC9}"/>
          </ac:spMkLst>
        </pc:spChg>
        <pc:spChg chg="add del">
          <ac:chgData name="Arashu Onodera" userId="fb647e8c-5a4c-4b88-babe-9f069122d984" providerId="ADAL" clId="{D73BA5EE-2AFE-4842-B3C4-386F0F427034}" dt="2025-06-16T03:49:16.611" v="353" actId="478"/>
          <ac:spMkLst>
            <pc:docMk/>
            <pc:sldMk cId="412853290" sldId="2147483476"/>
            <ac:spMk id="39" creationId="{2610FB29-A0FB-2F8B-143C-C2BBCB73D336}"/>
          </ac:spMkLst>
        </pc:spChg>
        <pc:spChg chg="del mod">
          <ac:chgData name="Arashu Onodera" userId="fb647e8c-5a4c-4b88-babe-9f069122d984" providerId="ADAL" clId="{D73BA5EE-2AFE-4842-B3C4-386F0F427034}" dt="2025-06-16T03:59:51.885" v="617" actId="478"/>
          <ac:spMkLst>
            <pc:docMk/>
            <pc:sldMk cId="412853290" sldId="2147483476"/>
            <ac:spMk id="40" creationId="{1C4952E8-C04E-D200-3AA0-6C65DC7D3EA7}"/>
          </ac:spMkLst>
        </pc:spChg>
        <pc:spChg chg="add del">
          <ac:chgData name="Arashu Onodera" userId="fb647e8c-5a4c-4b88-babe-9f069122d984" providerId="ADAL" clId="{D73BA5EE-2AFE-4842-B3C4-386F0F427034}" dt="2025-06-16T03:49:16.611" v="353" actId="478"/>
          <ac:spMkLst>
            <pc:docMk/>
            <pc:sldMk cId="412853290" sldId="2147483476"/>
            <ac:spMk id="41" creationId="{F76A5BF7-936F-8330-F3F4-80E2E93F93D2}"/>
          </ac:spMkLst>
        </pc:spChg>
        <pc:spChg chg="del">
          <ac:chgData name="Arashu Onodera" userId="fb647e8c-5a4c-4b88-babe-9f069122d984" providerId="ADAL" clId="{D73BA5EE-2AFE-4842-B3C4-386F0F427034}" dt="2025-06-16T03:51:32.703" v="470" actId="478"/>
          <ac:spMkLst>
            <pc:docMk/>
            <pc:sldMk cId="412853290" sldId="2147483476"/>
            <ac:spMk id="49" creationId="{90611AB0-A811-8D25-197D-6B3E9866D249}"/>
          </ac:spMkLst>
        </pc:spChg>
        <pc:spChg chg="del">
          <ac:chgData name="Arashu Onodera" userId="fb647e8c-5a4c-4b88-babe-9f069122d984" providerId="ADAL" clId="{D73BA5EE-2AFE-4842-B3C4-386F0F427034}" dt="2025-06-16T03:51:32.703" v="470" actId="478"/>
          <ac:spMkLst>
            <pc:docMk/>
            <pc:sldMk cId="412853290" sldId="2147483476"/>
            <ac:spMk id="50" creationId="{35F90851-52BA-D89F-7EB9-FF26F036A57B}"/>
          </ac:spMkLst>
        </pc:spChg>
        <pc:spChg chg="mod">
          <ac:chgData name="Arashu Onodera" userId="fb647e8c-5a4c-4b88-babe-9f069122d984" providerId="ADAL" clId="{D73BA5EE-2AFE-4842-B3C4-386F0F427034}" dt="2025-06-16T03:51:11.823" v="452"/>
          <ac:spMkLst>
            <pc:docMk/>
            <pc:sldMk cId="412853290" sldId="2147483476"/>
            <ac:spMk id="60" creationId="{0786BC4C-BCDC-B27F-5B39-ACC2506230FC}"/>
          </ac:spMkLst>
        </pc:spChg>
        <pc:spChg chg="mod">
          <ac:chgData name="Arashu Onodera" userId="fb647e8c-5a4c-4b88-babe-9f069122d984" providerId="ADAL" clId="{D73BA5EE-2AFE-4842-B3C4-386F0F427034}" dt="2025-06-16T03:51:27.506" v="466" actId="20577"/>
          <ac:spMkLst>
            <pc:docMk/>
            <pc:sldMk cId="412853290" sldId="2147483476"/>
            <ac:spMk id="113" creationId="{21413A97-5DEA-4442-FDD2-A68C533E79B4}"/>
          </ac:spMkLst>
        </pc:spChg>
        <pc:spChg chg="del">
          <ac:chgData name="Arashu Onodera" userId="fb647e8c-5a4c-4b88-babe-9f069122d984" providerId="ADAL" clId="{D73BA5EE-2AFE-4842-B3C4-386F0F427034}" dt="2025-06-16T03:51:35.415" v="471" actId="478"/>
          <ac:spMkLst>
            <pc:docMk/>
            <pc:sldMk cId="412853290" sldId="2147483476"/>
            <ac:spMk id="114" creationId="{77BA2C04-67AB-D038-115D-4334D4926092}"/>
          </ac:spMkLst>
        </pc:spChg>
      </pc:sldChg>
      <pc:sldChg chg="addSp delSp modSp del mod">
        <pc:chgData name="Arashu Onodera" userId="fb647e8c-5a4c-4b88-babe-9f069122d984" providerId="ADAL" clId="{D73BA5EE-2AFE-4842-B3C4-386F0F427034}" dt="2025-06-16T04:11:38.990" v="621" actId="47"/>
        <pc:sldMkLst>
          <pc:docMk/>
          <pc:sldMk cId="106975524" sldId="2147483477"/>
        </pc:sldMkLst>
        <pc:spChg chg="del">
          <ac:chgData name="Arashu Onodera" userId="fb647e8c-5a4c-4b88-babe-9f069122d984" providerId="ADAL" clId="{D73BA5EE-2AFE-4842-B3C4-386F0F427034}" dt="2025-06-16T03:53:08.717" v="537" actId="478"/>
          <ac:spMkLst>
            <pc:docMk/>
            <pc:sldMk cId="106975524" sldId="2147483477"/>
            <ac:spMk id="5" creationId="{721CC2F8-9E0C-6304-252B-AA7AC0223DAB}"/>
          </ac:spMkLst>
        </pc:spChg>
        <pc:spChg chg="mod">
          <ac:chgData name="Arashu Onodera" userId="fb647e8c-5a4c-4b88-babe-9f069122d984" providerId="ADAL" clId="{D73BA5EE-2AFE-4842-B3C4-386F0F427034}" dt="2025-06-16T03:49:40.919" v="356" actId="167"/>
          <ac:spMkLst>
            <pc:docMk/>
            <pc:sldMk cId="106975524" sldId="2147483477"/>
            <ac:spMk id="7" creationId="{164A2E55-DD0F-7294-A355-4CF93D2C1EBD}"/>
          </ac:spMkLst>
        </pc:spChg>
        <pc:spChg chg="del">
          <ac:chgData name="Arashu Onodera" userId="fb647e8c-5a4c-4b88-babe-9f069122d984" providerId="ADAL" clId="{D73BA5EE-2AFE-4842-B3C4-386F0F427034}" dt="2025-06-16T03:49:43.440" v="357" actId="478"/>
          <ac:spMkLst>
            <pc:docMk/>
            <pc:sldMk cId="106975524" sldId="2147483477"/>
            <ac:spMk id="8" creationId="{CE4855D7-D9A7-A677-F009-D98C29C3BECF}"/>
          </ac:spMkLst>
        </pc:spChg>
        <pc:spChg chg="del">
          <ac:chgData name="Arashu Onodera" userId="fb647e8c-5a4c-4b88-babe-9f069122d984" providerId="ADAL" clId="{D73BA5EE-2AFE-4842-B3C4-386F0F427034}" dt="2025-06-16T03:49:47.191" v="360" actId="478"/>
          <ac:spMkLst>
            <pc:docMk/>
            <pc:sldMk cId="106975524" sldId="2147483477"/>
            <ac:spMk id="9" creationId="{6DC5B668-3751-E376-55CC-DEC85B50B7C6}"/>
          </ac:spMkLst>
        </pc:spChg>
        <pc:spChg chg="del">
          <ac:chgData name="Arashu Onodera" userId="fb647e8c-5a4c-4b88-babe-9f069122d984" providerId="ADAL" clId="{D73BA5EE-2AFE-4842-B3C4-386F0F427034}" dt="2025-06-16T03:53:08.717" v="537" actId="478"/>
          <ac:spMkLst>
            <pc:docMk/>
            <pc:sldMk cId="106975524" sldId="2147483477"/>
            <ac:spMk id="10" creationId="{0E00018D-3CD4-3824-17F5-4C380F2414BF}"/>
          </ac:spMkLst>
        </pc:spChg>
        <pc:spChg chg="del">
          <ac:chgData name="Arashu Onodera" userId="fb647e8c-5a4c-4b88-babe-9f069122d984" providerId="ADAL" clId="{D73BA5EE-2AFE-4842-B3C4-386F0F427034}" dt="2025-06-16T03:53:08.717" v="537" actId="478"/>
          <ac:spMkLst>
            <pc:docMk/>
            <pc:sldMk cId="106975524" sldId="2147483477"/>
            <ac:spMk id="11" creationId="{5D1F5D64-551B-BAC4-45B4-FCA21D8C3A4F}"/>
          </ac:spMkLst>
        </pc:spChg>
        <pc:spChg chg="add mod">
          <ac:chgData name="Arashu Onodera" userId="fb647e8c-5a4c-4b88-babe-9f069122d984" providerId="ADAL" clId="{D73BA5EE-2AFE-4842-B3C4-386F0F427034}" dt="2025-06-16T03:53:09.988" v="538"/>
          <ac:spMkLst>
            <pc:docMk/>
            <pc:sldMk cId="106975524" sldId="2147483477"/>
            <ac:spMk id="12" creationId="{7E266A6C-E595-7C42-C386-7683D52DE021}"/>
          </ac:spMkLst>
        </pc:spChg>
        <pc:spChg chg="del">
          <ac:chgData name="Arashu Onodera" userId="fb647e8c-5a4c-4b88-babe-9f069122d984" providerId="ADAL" clId="{D73BA5EE-2AFE-4842-B3C4-386F0F427034}" dt="2025-06-16T03:53:08.717" v="537" actId="478"/>
          <ac:spMkLst>
            <pc:docMk/>
            <pc:sldMk cId="106975524" sldId="2147483477"/>
            <ac:spMk id="13" creationId="{17AE6F07-3899-1A44-AE52-83E0665152E3}"/>
          </ac:spMkLst>
        </pc:spChg>
        <pc:spChg chg="del">
          <ac:chgData name="Arashu Onodera" userId="fb647e8c-5a4c-4b88-babe-9f069122d984" providerId="ADAL" clId="{D73BA5EE-2AFE-4842-B3C4-386F0F427034}" dt="2025-06-16T03:53:08.717" v="537" actId="478"/>
          <ac:spMkLst>
            <pc:docMk/>
            <pc:sldMk cId="106975524" sldId="2147483477"/>
            <ac:spMk id="14" creationId="{1546FAAB-9DE8-F1A1-083A-373CFDC7CC84}"/>
          </ac:spMkLst>
        </pc:spChg>
        <pc:spChg chg="add mod">
          <ac:chgData name="Arashu Onodera" userId="fb647e8c-5a4c-4b88-babe-9f069122d984" providerId="ADAL" clId="{D73BA5EE-2AFE-4842-B3C4-386F0F427034}" dt="2025-06-16T03:53:09.988" v="538"/>
          <ac:spMkLst>
            <pc:docMk/>
            <pc:sldMk cId="106975524" sldId="2147483477"/>
            <ac:spMk id="16" creationId="{510A970D-9686-78FF-1B99-3375C5C5A149}"/>
          </ac:spMkLst>
        </pc:spChg>
        <pc:spChg chg="del">
          <ac:chgData name="Arashu Onodera" userId="fb647e8c-5a4c-4b88-babe-9f069122d984" providerId="ADAL" clId="{D73BA5EE-2AFE-4842-B3C4-386F0F427034}" dt="2025-06-16T03:53:08.717" v="537" actId="478"/>
          <ac:spMkLst>
            <pc:docMk/>
            <pc:sldMk cId="106975524" sldId="2147483477"/>
            <ac:spMk id="17" creationId="{9F7CD9F0-E4EC-8413-72D1-84D23B8DE58F}"/>
          </ac:spMkLst>
        </pc:spChg>
        <pc:spChg chg="mod">
          <ac:chgData name="Arashu Onodera" userId="fb647e8c-5a4c-4b88-babe-9f069122d984" providerId="ADAL" clId="{D73BA5EE-2AFE-4842-B3C4-386F0F427034}" dt="2025-06-16T03:53:20.064" v="544"/>
          <ac:spMkLst>
            <pc:docMk/>
            <pc:sldMk cId="106975524" sldId="2147483477"/>
            <ac:spMk id="18" creationId="{B40A4176-C97A-9DA7-5A4D-8815F6F6CA8D}"/>
          </ac:spMkLst>
        </pc:spChg>
        <pc:spChg chg="del">
          <ac:chgData name="Arashu Onodera" userId="fb647e8c-5a4c-4b88-babe-9f069122d984" providerId="ADAL" clId="{D73BA5EE-2AFE-4842-B3C4-386F0F427034}" dt="2025-06-16T03:49:44.674" v="358" actId="478"/>
          <ac:spMkLst>
            <pc:docMk/>
            <pc:sldMk cId="106975524" sldId="2147483477"/>
            <ac:spMk id="19" creationId="{FFC51E77-CCC8-5BEE-8A08-0CF86476D5A4}"/>
          </ac:spMkLst>
        </pc:spChg>
        <pc:spChg chg="add mod">
          <ac:chgData name="Arashu Onodera" userId="fb647e8c-5a4c-4b88-babe-9f069122d984" providerId="ADAL" clId="{D73BA5EE-2AFE-4842-B3C4-386F0F427034}" dt="2025-06-16T03:53:09.988" v="538"/>
          <ac:spMkLst>
            <pc:docMk/>
            <pc:sldMk cId="106975524" sldId="2147483477"/>
            <ac:spMk id="20" creationId="{28738708-6585-8978-CE3F-CF2248377B76}"/>
          </ac:spMkLst>
        </pc:spChg>
        <pc:spChg chg="add mod">
          <ac:chgData name="Arashu Onodera" userId="fb647e8c-5a4c-4b88-babe-9f069122d984" providerId="ADAL" clId="{D73BA5EE-2AFE-4842-B3C4-386F0F427034}" dt="2025-06-16T03:53:09.988" v="538"/>
          <ac:spMkLst>
            <pc:docMk/>
            <pc:sldMk cId="106975524" sldId="2147483477"/>
            <ac:spMk id="21" creationId="{ED12D6D6-B2DA-7555-FB12-72CAD4F7D9E3}"/>
          </ac:spMkLst>
        </pc:spChg>
        <pc:spChg chg="mod">
          <ac:chgData name="Arashu Onodera" userId="fb647e8c-5a4c-4b88-babe-9f069122d984" providerId="ADAL" clId="{D73BA5EE-2AFE-4842-B3C4-386F0F427034}" dt="2025-06-16T03:52:19.536" v="475"/>
          <ac:spMkLst>
            <pc:docMk/>
            <pc:sldMk cId="106975524" sldId="2147483477"/>
            <ac:spMk id="29" creationId="{A18C144E-61F7-E32C-7076-1FA81CCD25F0}"/>
          </ac:spMkLst>
        </pc:spChg>
        <pc:spChg chg="mod">
          <ac:chgData name="Arashu Onodera" userId="fb647e8c-5a4c-4b88-babe-9f069122d984" providerId="ADAL" clId="{D73BA5EE-2AFE-4842-B3C4-386F0F427034}" dt="2025-06-16T03:52:17.889" v="473"/>
          <ac:spMkLst>
            <pc:docMk/>
            <pc:sldMk cId="106975524" sldId="2147483477"/>
            <ac:spMk id="30" creationId="{2888B1A8-C53B-9118-88E9-5663DF793C48}"/>
          </ac:spMkLst>
        </pc:spChg>
        <pc:spChg chg="add del mod">
          <ac:chgData name="Arashu Onodera" userId="fb647e8c-5a4c-4b88-babe-9f069122d984" providerId="ADAL" clId="{D73BA5EE-2AFE-4842-B3C4-386F0F427034}" dt="2025-06-16T03:52:18.785" v="474"/>
          <ac:spMkLst>
            <pc:docMk/>
            <pc:sldMk cId="106975524" sldId="2147483477"/>
            <ac:spMk id="37" creationId="{6FE5CB14-22BA-5FF9-9AFB-770A2DE13BD3}"/>
          </ac:spMkLst>
        </pc:spChg>
        <pc:spChg chg="del">
          <ac:chgData name="Arashu Onodera" userId="fb647e8c-5a4c-4b88-babe-9f069122d984" providerId="ADAL" clId="{D73BA5EE-2AFE-4842-B3C4-386F0F427034}" dt="2025-06-16T03:49:45.444" v="359" actId="478"/>
          <ac:spMkLst>
            <pc:docMk/>
            <pc:sldMk cId="106975524" sldId="2147483477"/>
            <ac:spMk id="38" creationId="{566C9A27-FDD7-2A7B-9630-300E2F711042}"/>
          </ac:spMkLst>
        </pc:spChg>
        <pc:spChg chg="mod">
          <ac:chgData name="Arashu Onodera" userId="fb647e8c-5a4c-4b88-babe-9f069122d984" providerId="ADAL" clId="{D73BA5EE-2AFE-4842-B3C4-386F0F427034}" dt="2025-06-16T03:52:21.317" v="477"/>
          <ac:spMkLst>
            <pc:docMk/>
            <pc:sldMk cId="106975524" sldId="2147483477"/>
            <ac:spMk id="39" creationId="{93E4F134-F282-1CB2-2A79-5B7BF308871D}"/>
          </ac:spMkLst>
        </pc:spChg>
        <pc:spChg chg="mod">
          <ac:chgData name="Arashu Onodera" userId="fb647e8c-5a4c-4b88-babe-9f069122d984" providerId="ADAL" clId="{D73BA5EE-2AFE-4842-B3C4-386F0F427034}" dt="2025-06-16T03:52:22.070" v="478"/>
          <ac:spMkLst>
            <pc:docMk/>
            <pc:sldMk cId="106975524" sldId="2147483477"/>
            <ac:spMk id="40" creationId="{36E968A0-83D5-011F-DB87-3AC080758F26}"/>
          </ac:spMkLst>
        </pc:spChg>
        <pc:spChg chg="mod">
          <ac:chgData name="Arashu Onodera" userId="fb647e8c-5a4c-4b88-babe-9f069122d984" providerId="ADAL" clId="{D73BA5EE-2AFE-4842-B3C4-386F0F427034}" dt="2025-06-16T03:52:22.860" v="479"/>
          <ac:spMkLst>
            <pc:docMk/>
            <pc:sldMk cId="106975524" sldId="2147483477"/>
            <ac:spMk id="41" creationId="{67EC2C8C-53E9-473F-162C-30DA0FCBC209}"/>
          </ac:spMkLst>
        </pc:spChg>
        <pc:spChg chg="mod">
          <ac:chgData name="Arashu Onodera" userId="fb647e8c-5a4c-4b88-babe-9f069122d984" providerId="ADAL" clId="{D73BA5EE-2AFE-4842-B3C4-386F0F427034}" dt="2025-06-16T03:52:20.371" v="476"/>
          <ac:spMkLst>
            <pc:docMk/>
            <pc:sldMk cId="106975524" sldId="2147483477"/>
            <ac:spMk id="42" creationId="{E8CB1A26-75D9-F2F3-3EA8-405CE4EFEE56}"/>
          </ac:spMkLst>
        </pc:spChg>
        <pc:spChg chg="del">
          <ac:chgData name="Arashu Onodera" userId="fb647e8c-5a4c-4b88-babe-9f069122d984" providerId="ADAL" clId="{D73BA5EE-2AFE-4842-B3C4-386F0F427034}" dt="2025-06-16T03:49:51.460" v="363" actId="478"/>
          <ac:spMkLst>
            <pc:docMk/>
            <pc:sldMk cId="106975524" sldId="2147483477"/>
            <ac:spMk id="44" creationId="{A6192767-47E4-A600-BD83-972C61FDCD58}"/>
          </ac:spMkLst>
        </pc:spChg>
        <pc:spChg chg="mod">
          <ac:chgData name="Arashu Onodera" userId="fb647e8c-5a4c-4b88-babe-9f069122d984" providerId="ADAL" clId="{D73BA5EE-2AFE-4842-B3C4-386F0F427034}" dt="2025-06-16T03:53:18.099" v="541"/>
          <ac:spMkLst>
            <pc:docMk/>
            <pc:sldMk cId="106975524" sldId="2147483477"/>
            <ac:spMk id="52" creationId="{91FA35B0-866C-8185-3C41-B4709F8B16EE}"/>
          </ac:spMkLst>
        </pc:spChg>
        <pc:spChg chg="mod">
          <ac:chgData name="Arashu Onodera" userId="fb647e8c-5a4c-4b88-babe-9f069122d984" providerId="ADAL" clId="{D73BA5EE-2AFE-4842-B3C4-386F0F427034}" dt="2025-06-16T03:53:19.171" v="542"/>
          <ac:spMkLst>
            <pc:docMk/>
            <pc:sldMk cId="106975524" sldId="2147483477"/>
            <ac:spMk id="70" creationId="{0F92BCC2-9F84-ED58-DE1F-9A5C53D76203}"/>
          </ac:spMkLst>
        </pc:spChg>
        <pc:cxnChg chg="mod">
          <ac:chgData name="Arashu Onodera" userId="fb647e8c-5a4c-4b88-babe-9f069122d984" providerId="ADAL" clId="{D73BA5EE-2AFE-4842-B3C4-386F0F427034}" dt="2025-06-16T03:49:49.534" v="362" actId="478"/>
          <ac:cxnSpMkLst>
            <pc:docMk/>
            <pc:sldMk cId="106975524" sldId="2147483477"/>
            <ac:cxnSpMk id="47" creationId="{4B5CA18E-4634-E213-F006-2773FAEFD286}"/>
          </ac:cxnSpMkLst>
        </pc:cxnChg>
        <pc:cxnChg chg="mod">
          <ac:chgData name="Arashu Onodera" userId="fb647e8c-5a4c-4b88-babe-9f069122d984" providerId="ADAL" clId="{D73BA5EE-2AFE-4842-B3C4-386F0F427034}" dt="2025-06-16T03:49:49.534" v="362" actId="478"/>
          <ac:cxnSpMkLst>
            <pc:docMk/>
            <pc:sldMk cId="106975524" sldId="2147483477"/>
            <ac:cxnSpMk id="50" creationId="{7B321288-230B-0A67-2DBE-16AFDB860CFB}"/>
          </ac:cxnSpMkLst>
        </pc:cxnChg>
      </pc:sldChg>
      <pc:sldChg chg="addSp delSp modSp del mod">
        <pc:chgData name="Arashu Onodera" userId="fb647e8c-5a4c-4b88-babe-9f069122d984" providerId="ADAL" clId="{D73BA5EE-2AFE-4842-B3C4-386F0F427034}" dt="2025-06-16T04:11:39.708" v="622" actId="47"/>
        <pc:sldMkLst>
          <pc:docMk/>
          <pc:sldMk cId="7524699" sldId="2147483478"/>
        </pc:sldMkLst>
        <pc:spChg chg="del">
          <ac:chgData name="Arashu Onodera" userId="fb647e8c-5a4c-4b88-babe-9f069122d984" providerId="ADAL" clId="{D73BA5EE-2AFE-4842-B3C4-386F0F427034}" dt="2025-06-16T03:50:03.949" v="368" actId="478"/>
          <ac:spMkLst>
            <pc:docMk/>
            <pc:sldMk cId="7524699" sldId="2147483478"/>
            <ac:spMk id="3" creationId="{37B18212-7102-ED6C-7950-766C0568710E}"/>
          </ac:spMkLst>
        </pc:spChg>
        <pc:spChg chg="add del mod">
          <ac:chgData name="Arashu Onodera" userId="fb647e8c-5a4c-4b88-babe-9f069122d984" providerId="ADAL" clId="{D73BA5EE-2AFE-4842-B3C4-386F0F427034}" dt="2025-06-16T03:53:32.001" v="547" actId="478"/>
          <ac:spMkLst>
            <pc:docMk/>
            <pc:sldMk cId="7524699" sldId="2147483478"/>
            <ac:spMk id="5" creationId="{1A32DCFB-675D-4610-1423-232DB925EE1E}"/>
          </ac:spMkLst>
        </pc:spChg>
        <pc:spChg chg="mod">
          <ac:chgData name="Arashu Onodera" userId="fb647e8c-5a4c-4b88-babe-9f069122d984" providerId="ADAL" clId="{D73BA5EE-2AFE-4842-B3C4-386F0F427034}" dt="2025-06-16T03:50:01.427" v="367" actId="167"/>
          <ac:spMkLst>
            <pc:docMk/>
            <pc:sldMk cId="7524699" sldId="2147483478"/>
            <ac:spMk id="6" creationId="{9FD17ACC-A8DE-4331-8935-109DC56ED8A8}"/>
          </ac:spMkLst>
        </pc:spChg>
        <pc:spChg chg="add mod">
          <ac:chgData name="Arashu Onodera" userId="fb647e8c-5a4c-4b88-babe-9f069122d984" providerId="ADAL" clId="{D73BA5EE-2AFE-4842-B3C4-386F0F427034}" dt="2025-06-16T03:53:36.425" v="548" actId="1076"/>
          <ac:spMkLst>
            <pc:docMk/>
            <pc:sldMk cId="7524699" sldId="2147483478"/>
            <ac:spMk id="7" creationId="{01FEA6FB-193C-5DCF-6C44-F72E775B16D5}"/>
          </ac:spMkLst>
        </pc:spChg>
        <pc:spChg chg="del">
          <ac:chgData name="Arashu Onodera" userId="fb647e8c-5a4c-4b88-babe-9f069122d984" providerId="ADAL" clId="{D73BA5EE-2AFE-4842-B3C4-386F0F427034}" dt="2025-06-16T03:50:05.793" v="369" actId="478"/>
          <ac:spMkLst>
            <pc:docMk/>
            <pc:sldMk cId="7524699" sldId="2147483478"/>
            <ac:spMk id="10" creationId="{4ED75375-AD74-E469-EB5E-9DD60D0B8FF3}"/>
          </ac:spMkLst>
        </pc:spChg>
        <pc:spChg chg="add mod">
          <ac:chgData name="Arashu Onodera" userId="fb647e8c-5a4c-4b88-babe-9f069122d984" providerId="ADAL" clId="{D73BA5EE-2AFE-4842-B3C4-386F0F427034}" dt="2025-06-16T03:53:36.425" v="548" actId="1076"/>
          <ac:spMkLst>
            <pc:docMk/>
            <pc:sldMk cId="7524699" sldId="2147483478"/>
            <ac:spMk id="11" creationId="{19A7B036-DF73-C670-AD39-6AD807274BAE}"/>
          </ac:spMkLst>
        </pc:spChg>
        <pc:spChg chg="add mod">
          <ac:chgData name="Arashu Onodera" userId="fb647e8c-5a4c-4b88-babe-9f069122d984" providerId="ADAL" clId="{D73BA5EE-2AFE-4842-B3C4-386F0F427034}" dt="2025-06-16T03:53:12.740" v="540"/>
          <ac:spMkLst>
            <pc:docMk/>
            <pc:sldMk cId="7524699" sldId="2147483478"/>
            <ac:spMk id="12" creationId="{6726F1FD-E24E-DA3F-3B0F-4FA37FACD767}"/>
          </ac:spMkLst>
        </pc:spChg>
        <pc:spChg chg="del">
          <ac:chgData name="Arashu Onodera" userId="fb647e8c-5a4c-4b88-babe-9f069122d984" providerId="ADAL" clId="{D73BA5EE-2AFE-4842-B3C4-386F0F427034}" dt="2025-06-16T03:49:57.823" v="366" actId="478"/>
          <ac:spMkLst>
            <pc:docMk/>
            <pc:sldMk cId="7524699" sldId="2147483478"/>
            <ac:spMk id="15" creationId="{8B193AA1-F5B6-AA32-2762-B357AFAB3D89}"/>
          </ac:spMkLst>
        </pc:spChg>
        <pc:spChg chg="del">
          <ac:chgData name="Arashu Onodera" userId="fb647e8c-5a4c-4b88-babe-9f069122d984" providerId="ADAL" clId="{D73BA5EE-2AFE-4842-B3C4-386F0F427034}" dt="2025-06-16T03:53:12.578" v="539" actId="478"/>
          <ac:spMkLst>
            <pc:docMk/>
            <pc:sldMk cId="7524699" sldId="2147483478"/>
            <ac:spMk id="19" creationId="{F8B6CB55-476D-DABF-53B1-7D793D7EC807}"/>
          </ac:spMkLst>
        </pc:spChg>
        <pc:spChg chg="mod">
          <ac:chgData name="Arashu Onodera" userId="fb647e8c-5a4c-4b88-babe-9f069122d984" providerId="ADAL" clId="{D73BA5EE-2AFE-4842-B3C4-386F0F427034}" dt="2025-06-16T03:53:25.778" v="546"/>
          <ac:spMkLst>
            <pc:docMk/>
            <pc:sldMk cId="7524699" sldId="2147483478"/>
            <ac:spMk id="20" creationId="{1BB474AD-7671-B786-9377-FCC449AD761B}"/>
          </ac:spMkLst>
        </pc:spChg>
        <pc:spChg chg="mod">
          <ac:chgData name="Arashu Onodera" userId="fb647e8c-5a4c-4b88-babe-9f069122d984" providerId="ADAL" clId="{D73BA5EE-2AFE-4842-B3C4-386F0F427034}" dt="2025-06-16T03:52:30.863" v="482"/>
          <ac:spMkLst>
            <pc:docMk/>
            <pc:sldMk cId="7524699" sldId="2147483478"/>
            <ac:spMk id="31" creationId="{42D06C31-5CE9-FC56-3B1C-A27A2E7BB5A2}"/>
          </ac:spMkLst>
        </pc:spChg>
        <pc:spChg chg="mod">
          <ac:chgData name="Arashu Onodera" userId="fb647e8c-5a4c-4b88-babe-9f069122d984" providerId="ADAL" clId="{D73BA5EE-2AFE-4842-B3C4-386F0F427034}" dt="2025-06-16T03:52:25.440" v="480"/>
          <ac:spMkLst>
            <pc:docMk/>
            <pc:sldMk cId="7524699" sldId="2147483478"/>
            <ac:spMk id="32" creationId="{353C7793-FF74-DF5D-C884-441ADFDC2781}"/>
          </ac:spMkLst>
        </pc:spChg>
        <pc:spChg chg="del">
          <ac:chgData name="Arashu Onodera" userId="fb647e8c-5a4c-4b88-babe-9f069122d984" providerId="ADAL" clId="{D73BA5EE-2AFE-4842-B3C4-386F0F427034}" dt="2025-06-16T03:49:53.940" v="364" actId="478"/>
          <ac:spMkLst>
            <pc:docMk/>
            <pc:sldMk cId="7524699" sldId="2147483478"/>
            <ac:spMk id="36" creationId="{0BF8A99A-1FE9-4E57-C770-D6494B60C069}"/>
          </ac:spMkLst>
        </pc:spChg>
        <pc:spChg chg="del">
          <ac:chgData name="Arashu Onodera" userId="fb647e8c-5a4c-4b88-babe-9f069122d984" providerId="ADAL" clId="{D73BA5EE-2AFE-4842-B3C4-386F0F427034}" dt="2025-06-16T03:49:54.985" v="365" actId="478"/>
          <ac:spMkLst>
            <pc:docMk/>
            <pc:sldMk cId="7524699" sldId="2147483478"/>
            <ac:spMk id="39" creationId="{9AF0CE07-E0A2-00FC-B45E-F58DA220FB3F}"/>
          </ac:spMkLst>
        </pc:spChg>
        <pc:spChg chg="del">
          <ac:chgData name="Arashu Onodera" userId="fb647e8c-5a4c-4b88-babe-9f069122d984" providerId="ADAL" clId="{D73BA5EE-2AFE-4842-B3C4-386F0F427034}" dt="2025-06-16T03:53:12.578" v="539" actId="478"/>
          <ac:spMkLst>
            <pc:docMk/>
            <pc:sldMk cId="7524699" sldId="2147483478"/>
            <ac:spMk id="41" creationId="{E91DD403-66D5-866E-2644-93A22B69D9C6}"/>
          </ac:spMkLst>
        </pc:spChg>
        <pc:spChg chg="mod">
          <ac:chgData name="Arashu Onodera" userId="fb647e8c-5a4c-4b88-babe-9f069122d984" providerId="ADAL" clId="{D73BA5EE-2AFE-4842-B3C4-386F0F427034}" dt="2025-06-16T03:52:26.517" v="481"/>
          <ac:spMkLst>
            <pc:docMk/>
            <pc:sldMk cId="7524699" sldId="2147483478"/>
            <ac:spMk id="48" creationId="{D627F21E-BA91-4D13-4742-70FF01EFE619}"/>
          </ac:spMkLst>
        </pc:spChg>
        <pc:spChg chg="mod">
          <ac:chgData name="Arashu Onodera" userId="fb647e8c-5a4c-4b88-babe-9f069122d984" providerId="ADAL" clId="{D73BA5EE-2AFE-4842-B3C4-386F0F427034}" dt="2025-06-16T03:52:31.794" v="483"/>
          <ac:spMkLst>
            <pc:docMk/>
            <pc:sldMk cId="7524699" sldId="2147483478"/>
            <ac:spMk id="49" creationId="{EFA9A805-94C6-A482-E3AA-FD12049BCFE4}"/>
          </ac:spMkLst>
        </pc:spChg>
        <pc:spChg chg="mod">
          <ac:chgData name="Arashu Onodera" userId="fb647e8c-5a4c-4b88-babe-9f069122d984" providerId="ADAL" clId="{D73BA5EE-2AFE-4842-B3C4-386F0F427034}" dt="2025-06-16T03:54:31.568" v="549"/>
          <ac:spMkLst>
            <pc:docMk/>
            <pc:sldMk cId="7524699" sldId="2147483478"/>
            <ac:spMk id="50" creationId="{6ECC8EDE-4596-B6E7-43A7-C7827F4D8DE4}"/>
          </ac:spMkLst>
        </pc:spChg>
        <pc:spChg chg="mod">
          <ac:chgData name="Arashu Onodera" userId="fb647e8c-5a4c-4b88-babe-9f069122d984" providerId="ADAL" clId="{D73BA5EE-2AFE-4842-B3C4-386F0F427034}" dt="2025-06-16T03:52:32.662" v="484"/>
          <ac:spMkLst>
            <pc:docMk/>
            <pc:sldMk cId="7524699" sldId="2147483478"/>
            <ac:spMk id="51" creationId="{C8B38501-AFDA-3099-816D-B4762A029D12}"/>
          </ac:spMkLst>
        </pc:spChg>
        <pc:spChg chg="mod">
          <ac:chgData name="Arashu Onodera" userId="fb647e8c-5a4c-4b88-babe-9f069122d984" providerId="ADAL" clId="{D73BA5EE-2AFE-4842-B3C4-386F0F427034}" dt="2025-06-16T03:52:33.445" v="485"/>
          <ac:spMkLst>
            <pc:docMk/>
            <pc:sldMk cId="7524699" sldId="2147483478"/>
            <ac:spMk id="52" creationId="{50BB9585-16BB-7E2C-D0B3-A391A2097BA6}"/>
          </ac:spMkLst>
        </pc:spChg>
        <pc:spChg chg="del">
          <ac:chgData name="Arashu Onodera" userId="fb647e8c-5a4c-4b88-babe-9f069122d984" providerId="ADAL" clId="{D73BA5EE-2AFE-4842-B3C4-386F0F427034}" dt="2025-06-16T03:53:12.578" v="539" actId="478"/>
          <ac:spMkLst>
            <pc:docMk/>
            <pc:sldMk cId="7524699" sldId="2147483478"/>
            <ac:spMk id="61" creationId="{D0B94F15-A125-C7EE-A0F5-CFC810CDEBFA}"/>
          </ac:spMkLst>
        </pc:spChg>
        <pc:spChg chg="mod">
          <ac:chgData name="Arashu Onodera" userId="fb647e8c-5a4c-4b88-babe-9f069122d984" providerId="ADAL" clId="{D73BA5EE-2AFE-4842-B3C4-386F0F427034}" dt="2025-06-16T03:53:24.466" v="545"/>
          <ac:spMkLst>
            <pc:docMk/>
            <pc:sldMk cId="7524699" sldId="2147483478"/>
            <ac:spMk id="62" creationId="{C6F2731C-0A76-65ED-7DB3-DF8D93928546}"/>
          </ac:spMkLst>
        </pc:spChg>
        <pc:spChg chg="del">
          <ac:chgData name="Arashu Onodera" userId="fb647e8c-5a4c-4b88-babe-9f069122d984" providerId="ADAL" clId="{D73BA5EE-2AFE-4842-B3C4-386F0F427034}" dt="2025-06-16T03:53:12.578" v="539" actId="478"/>
          <ac:spMkLst>
            <pc:docMk/>
            <pc:sldMk cId="7524699" sldId="2147483478"/>
            <ac:spMk id="81" creationId="{A34899B8-EDE8-4F82-E6E4-4DAF01D1E6A8}"/>
          </ac:spMkLst>
        </pc:spChg>
        <pc:spChg chg="del">
          <ac:chgData name="Arashu Onodera" userId="fb647e8c-5a4c-4b88-babe-9f069122d984" providerId="ADAL" clId="{D73BA5EE-2AFE-4842-B3C4-386F0F427034}" dt="2025-06-16T03:52:34.823" v="486" actId="478"/>
          <ac:spMkLst>
            <pc:docMk/>
            <pc:sldMk cId="7524699" sldId="2147483478"/>
            <ac:spMk id="90" creationId="{B5DD5D1A-EDB3-994C-8A1B-4FDF4488FD05}"/>
          </ac:spMkLst>
        </pc:spChg>
        <pc:cxnChg chg="mod">
          <ac:chgData name="Arashu Onodera" userId="fb647e8c-5a4c-4b88-babe-9f069122d984" providerId="ADAL" clId="{D73BA5EE-2AFE-4842-B3C4-386F0F427034}" dt="2025-06-16T03:52:34.823" v="486" actId="478"/>
          <ac:cxnSpMkLst>
            <pc:docMk/>
            <pc:sldMk cId="7524699" sldId="2147483478"/>
            <ac:cxnSpMk id="92" creationId="{683C498B-98F7-7B2D-A6A3-F40C96A2D6F9}"/>
          </ac:cxnSpMkLst>
        </pc:cxnChg>
      </pc:sldChg>
      <pc:sldChg chg="delSp modSp mod">
        <pc:chgData name="Arashu Onodera" userId="fb647e8c-5a4c-4b88-babe-9f069122d984" providerId="ADAL" clId="{D73BA5EE-2AFE-4842-B3C4-386F0F427034}" dt="2025-06-16T03:43:03.367" v="125" actId="1076"/>
        <pc:sldMkLst>
          <pc:docMk/>
          <pc:sldMk cId="613886398" sldId="2147483480"/>
        </pc:sldMkLst>
        <pc:spChg chg="del">
          <ac:chgData name="Arashu Onodera" userId="fb647e8c-5a4c-4b88-babe-9f069122d984" providerId="ADAL" clId="{D73BA5EE-2AFE-4842-B3C4-386F0F427034}" dt="2025-06-16T03:41:17.815" v="67" actId="478"/>
          <ac:spMkLst>
            <pc:docMk/>
            <pc:sldMk cId="613886398" sldId="2147483480"/>
            <ac:spMk id="3" creationId="{C3B3804B-47F4-663B-1B48-453C82E18EB3}"/>
          </ac:spMkLst>
        </pc:spChg>
        <pc:spChg chg="del">
          <ac:chgData name="Arashu Onodera" userId="fb647e8c-5a4c-4b88-babe-9f069122d984" providerId="ADAL" clId="{D73BA5EE-2AFE-4842-B3C4-386F0F427034}" dt="2025-06-16T03:42:28.670" v="102" actId="478"/>
          <ac:spMkLst>
            <pc:docMk/>
            <pc:sldMk cId="613886398" sldId="2147483480"/>
            <ac:spMk id="7" creationId="{02732075-5D82-01FE-87D2-2A28F7233007}"/>
          </ac:spMkLst>
        </pc:spChg>
        <pc:spChg chg="mod">
          <ac:chgData name="Arashu Onodera" userId="fb647e8c-5a4c-4b88-babe-9f069122d984" providerId="ADAL" clId="{D73BA5EE-2AFE-4842-B3C4-386F0F427034}" dt="2025-06-16T03:43:01.205" v="124" actId="1076"/>
          <ac:spMkLst>
            <pc:docMk/>
            <pc:sldMk cId="613886398" sldId="2147483480"/>
            <ac:spMk id="9" creationId="{FBC97D20-560F-66E3-3779-3DD6E4FD2C2F}"/>
          </ac:spMkLst>
        </pc:spChg>
        <pc:spChg chg="mod">
          <ac:chgData name="Arashu Onodera" userId="fb647e8c-5a4c-4b88-babe-9f069122d984" providerId="ADAL" clId="{D73BA5EE-2AFE-4842-B3C4-386F0F427034}" dt="2025-06-16T03:42:58.860" v="123" actId="1076"/>
          <ac:spMkLst>
            <pc:docMk/>
            <pc:sldMk cId="613886398" sldId="2147483480"/>
            <ac:spMk id="10" creationId="{2D68D201-8AFA-F79A-4495-5CEDA742280D}"/>
          </ac:spMkLst>
        </pc:spChg>
        <pc:spChg chg="del">
          <ac:chgData name="Arashu Onodera" userId="fb647e8c-5a4c-4b88-babe-9f069122d984" providerId="ADAL" clId="{D73BA5EE-2AFE-4842-B3C4-386F0F427034}" dt="2025-06-16T03:41:17.815" v="67" actId="478"/>
          <ac:spMkLst>
            <pc:docMk/>
            <pc:sldMk cId="613886398" sldId="2147483480"/>
            <ac:spMk id="13" creationId="{3705ED1C-E9E8-67E3-C9A8-8D8150D06842}"/>
          </ac:spMkLst>
        </pc:spChg>
        <pc:spChg chg="mod">
          <ac:chgData name="Arashu Onodera" userId="fb647e8c-5a4c-4b88-babe-9f069122d984" providerId="ADAL" clId="{D73BA5EE-2AFE-4842-B3C4-386F0F427034}" dt="2025-06-16T03:43:03.367" v="125" actId="1076"/>
          <ac:spMkLst>
            <pc:docMk/>
            <pc:sldMk cId="613886398" sldId="2147483480"/>
            <ac:spMk id="15" creationId="{F46C5476-2EC9-3E1F-F5FD-E549376B15B4}"/>
          </ac:spMkLst>
        </pc:spChg>
        <pc:spChg chg="mod">
          <ac:chgData name="Arashu Onodera" userId="fb647e8c-5a4c-4b88-babe-9f069122d984" providerId="ADAL" clId="{D73BA5EE-2AFE-4842-B3C4-386F0F427034}" dt="2025-06-16T03:42:47.199" v="119" actId="20577"/>
          <ac:spMkLst>
            <pc:docMk/>
            <pc:sldMk cId="613886398" sldId="2147483480"/>
            <ac:spMk id="17" creationId="{5A265B93-3946-C22C-294E-3CEA1AFB3E39}"/>
          </ac:spMkLst>
        </pc:spChg>
        <pc:spChg chg="del">
          <ac:chgData name="Arashu Onodera" userId="fb647e8c-5a4c-4b88-babe-9f069122d984" providerId="ADAL" clId="{D73BA5EE-2AFE-4842-B3C4-386F0F427034}" dt="2025-06-16T03:42:28.670" v="102" actId="478"/>
          <ac:spMkLst>
            <pc:docMk/>
            <pc:sldMk cId="613886398" sldId="2147483480"/>
            <ac:spMk id="22" creationId="{0E2EF26B-011B-DBB8-04D8-A75D0029176A}"/>
          </ac:spMkLst>
        </pc:spChg>
        <pc:spChg chg="del">
          <ac:chgData name="Arashu Onodera" userId="fb647e8c-5a4c-4b88-babe-9f069122d984" providerId="ADAL" clId="{D73BA5EE-2AFE-4842-B3C4-386F0F427034}" dt="2025-06-16T03:42:28.670" v="102" actId="478"/>
          <ac:spMkLst>
            <pc:docMk/>
            <pc:sldMk cId="613886398" sldId="2147483480"/>
            <ac:spMk id="23" creationId="{C9D6B01B-C4FC-32F1-2677-3A38D594DA0F}"/>
          </ac:spMkLst>
        </pc:spChg>
        <pc:spChg chg="del">
          <ac:chgData name="Arashu Onodera" userId="fb647e8c-5a4c-4b88-babe-9f069122d984" providerId="ADAL" clId="{D73BA5EE-2AFE-4842-B3C4-386F0F427034}" dt="2025-06-16T03:41:17.815" v="67" actId="478"/>
          <ac:spMkLst>
            <pc:docMk/>
            <pc:sldMk cId="613886398" sldId="2147483480"/>
            <ac:spMk id="25" creationId="{CB406F91-5415-FC75-7174-ABBC8AFF7F35}"/>
          </ac:spMkLst>
        </pc:spChg>
        <pc:spChg chg="del">
          <ac:chgData name="Arashu Onodera" userId="fb647e8c-5a4c-4b88-babe-9f069122d984" providerId="ADAL" clId="{D73BA5EE-2AFE-4842-B3C4-386F0F427034}" dt="2025-06-16T03:41:17.815" v="67" actId="478"/>
          <ac:spMkLst>
            <pc:docMk/>
            <pc:sldMk cId="613886398" sldId="2147483480"/>
            <ac:spMk id="28" creationId="{DCEB55BC-0F17-04EF-97C1-39315F1D1123}"/>
          </ac:spMkLst>
        </pc:spChg>
        <pc:spChg chg="del">
          <ac:chgData name="Arashu Onodera" userId="fb647e8c-5a4c-4b88-babe-9f069122d984" providerId="ADAL" clId="{D73BA5EE-2AFE-4842-B3C4-386F0F427034}" dt="2025-06-16T03:41:17.815" v="67" actId="478"/>
          <ac:spMkLst>
            <pc:docMk/>
            <pc:sldMk cId="613886398" sldId="2147483480"/>
            <ac:spMk id="29" creationId="{63BF5E0D-A868-CB08-2954-E22D9AB397D7}"/>
          </ac:spMkLst>
        </pc:spChg>
        <pc:spChg chg="del">
          <ac:chgData name="Arashu Onodera" userId="fb647e8c-5a4c-4b88-babe-9f069122d984" providerId="ADAL" clId="{D73BA5EE-2AFE-4842-B3C4-386F0F427034}" dt="2025-06-16T03:41:17.815" v="67" actId="478"/>
          <ac:spMkLst>
            <pc:docMk/>
            <pc:sldMk cId="613886398" sldId="2147483480"/>
            <ac:spMk id="32" creationId="{CAEEB422-07EC-E20D-CA87-E3B70AE8A03D}"/>
          </ac:spMkLst>
        </pc:spChg>
        <pc:spChg chg="del">
          <ac:chgData name="Arashu Onodera" userId="fb647e8c-5a4c-4b88-babe-9f069122d984" providerId="ADAL" clId="{D73BA5EE-2AFE-4842-B3C4-386F0F427034}" dt="2025-06-16T03:41:17.815" v="67" actId="478"/>
          <ac:spMkLst>
            <pc:docMk/>
            <pc:sldMk cId="613886398" sldId="2147483480"/>
            <ac:spMk id="33" creationId="{C060440C-5422-19E5-F503-E5FDBFCC74AA}"/>
          </ac:spMkLst>
        </pc:spChg>
        <pc:spChg chg="del">
          <ac:chgData name="Arashu Onodera" userId="fb647e8c-5a4c-4b88-babe-9f069122d984" providerId="ADAL" clId="{D73BA5EE-2AFE-4842-B3C4-386F0F427034}" dt="2025-06-16T03:41:17.815" v="67" actId="478"/>
          <ac:spMkLst>
            <pc:docMk/>
            <pc:sldMk cId="613886398" sldId="2147483480"/>
            <ac:spMk id="34" creationId="{36F58F75-8057-28E2-64C2-80F080D284C2}"/>
          </ac:spMkLst>
        </pc:spChg>
        <pc:spChg chg="del">
          <ac:chgData name="Arashu Onodera" userId="fb647e8c-5a4c-4b88-babe-9f069122d984" providerId="ADAL" clId="{D73BA5EE-2AFE-4842-B3C4-386F0F427034}" dt="2025-06-16T03:41:17.815" v="67" actId="478"/>
          <ac:spMkLst>
            <pc:docMk/>
            <pc:sldMk cId="613886398" sldId="2147483480"/>
            <ac:spMk id="36" creationId="{4BB3A0DE-7F26-F2F6-47B6-2BFDDEBA2E97}"/>
          </ac:spMkLst>
        </pc:spChg>
        <pc:spChg chg="mod">
          <ac:chgData name="Arashu Onodera" userId="fb647e8c-5a4c-4b88-babe-9f069122d984" providerId="ADAL" clId="{D73BA5EE-2AFE-4842-B3C4-386F0F427034}" dt="2025-06-16T03:42:55.417" v="121" actId="12788"/>
          <ac:spMkLst>
            <pc:docMk/>
            <pc:sldMk cId="613886398" sldId="2147483480"/>
            <ac:spMk id="38" creationId="{AD125C09-84A9-0089-31F2-0AC7813C21D8}"/>
          </ac:spMkLst>
        </pc:spChg>
        <pc:spChg chg="mod">
          <ac:chgData name="Arashu Onodera" userId="fb647e8c-5a4c-4b88-babe-9f069122d984" providerId="ADAL" clId="{D73BA5EE-2AFE-4842-B3C4-386F0F427034}" dt="2025-06-16T03:42:55.417" v="121" actId="12788"/>
          <ac:spMkLst>
            <pc:docMk/>
            <pc:sldMk cId="613886398" sldId="2147483480"/>
            <ac:spMk id="39" creationId="{00490645-5EAF-45BA-42AC-E581F6FDD280}"/>
          </ac:spMkLst>
        </pc:spChg>
        <pc:graphicFrameChg chg="modGraphic">
          <ac:chgData name="Arashu Onodera" userId="fb647e8c-5a4c-4b88-babe-9f069122d984" providerId="ADAL" clId="{D73BA5EE-2AFE-4842-B3C4-386F0F427034}" dt="2025-06-16T03:41:25.845" v="90" actId="20577"/>
          <ac:graphicFrameMkLst>
            <pc:docMk/>
            <pc:sldMk cId="613886398" sldId="2147483480"/>
            <ac:graphicFrameMk id="5" creationId="{C4CC126B-2B60-FC22-37C0-31F052F7CB6C}"/>
          </ac:graphicFrameMkLst>
        </pc:graphicFrameChg>
      </pc:sldChg>
      <pc:sldChg chg="delSp modSp mod">
        <pc:chgData name="Arashu Onodera" userId="fb647e8c-5a4c-4b88-babe-9f069122d984" providerId="ADAL" clId="{D73BA5EE-2AFE-4842-B3C4-386F0F427034}" dt="2025-06-16T03:46:27" v="301"/>
        <pc:sldMkLst>
          <pc:docMk/>
          <pc:sldMk cId="80160683" sldId="2147483481"/>
        </pc:sldMkLst>
        <pc:spChg chg="del">
          <ac:chgData name="Arashu Onodera" userId="fb647e8c-5a4c-4b88-babe-9f069122d984" providerId="ADAL" clId="{D73BA5EE-2AFE-4842-B3C4-386F0F427034}" dt="2025-06-16T03:44:42.739" v="135" actId="478"/>
          <ac:spMkLst>
            <pc:docMk/>
            <pc:sldMk cId="80160683" sldId="2147483481"/>
            <ac:spMk id="5" creationId="{38020BBA-6AEA-9C20-0A43-86470BBE8E19}"/>
          </ac:spMkLst>
        </pc:spChg>
        <pc:spChg chg="del">
          <ac:chgData name="Arashu Onodera" userId="fb647e8c-5a4c-4b88-babe-9f069122d984" providerId="ADAL" clId="{D73BA5EE-2AFE-4842-B3C4-386F0F427034}" dt="2025-06-16T03:44:42.739" v="135" actId="478"/>
          <ac:spMkLst>
            <pc:docMk/>
            <pc:sldMk cId="80160683" sldId="2147483481"/>
            <ac:spMk id="29" creationId="{ADEC7ED8-A511-4545-7427-71244630B0DA}"/>
          </ac:spMkLst>
        </pc:spChg>
        <pc:spChg chg="del">
          <ac:chgData name="Arashu Onodera" userId="fb647e8c-5a4c-4b88-babe-9f069122d984" providerId="ADAL" clId="{D73BA5EE-2AFE-4842-B3C4-386F0F427034}" dt="2025-06-16T03:44:42.739" v="135" actId="478"/>
          <ac:spMkLst>
            <pc:docMk/>
            <pc:sldMk cId="80160683" sldId="2147483481"/>
            <ac:spMk id="36" creationId="{C883E44B-47FD-2A81-28D7-E0A828946289}"/>
          </ac:spMkLst>
        </pc:spChg>
        <pc:spChg chg="del">
          <ac:chgData name="Arashu Onodera" userId="fb647e8c-5a4c-4b88-babe-9f069122d984" providerId="ADAL" clId="{D73BA5EE-2AFE-4842-B3C4-386F0F427034}" dt="2025-06-16T03:44:42.739" v="135" actId="478"/>
          <ac:spMkLst>
            <pc:docMk/>
            <pc:sldMk cId="80160683" sldId="2147483481"/>
            <ac:spMk id="37" creationId="{FCCFD084-36CE-5980-C604-0C47761A22F8}"/>
          </ac:spMkLst>
        </pc:spChg>
        <pc:spChg chg="del">
          <ac:chgData name="Arashu Onodera" userId="fb647e8c-5a4c-4b88-babe-9f069122d984" providerId="ADAL" clId="{D73BA5EE-2AFE-4842-B3C4-386F0F427034}" dt="2025-06-16T03:44:42.739" v="135" actId="478"/>
          <ac:spMkLst>
            <pc:docMk/>
            <pc:sldMk cId="80160683" sldId="2147483481"/>
            <ac:spMk id="38" creationId="{7E38AC0F-1F0F-50E9-BA57-95B23585B0C3}"/>
          </ac:spMkLst>
        </pc:spChg>
        <pc:spChg chg="del">
          <ac:chgData name="Arashu Onodera" userId="fb647e8c-5a4c-4b88-babe-9f069122d984" providerId="ADAL" clId="{D73BA5EE-2AFE-4842-B3C4-386F0F427034}" dt="2025-06-16T03:44:42.739" v="135" actId="478"/>
          <ac:spMkLst>
            <pc:docMk/>
            <pc:sldMk cId="80160683" sldId="2147483481"/>
            <ac:spMk id="40" creationId="{E0A5E93B-8B84-48D5-0995-0C0EDFE33993}"/>
          </ac:spMkLst>
        </pc:spChg>
        <pc:spChg chg="mod">
          <ac:chgData name="Arashu Onodera" userId="fb647e8c-5a4c-4b88-babe-9f069122d984" providerId="ADAL" clId="{D73BA5EE-2AFE-4842-B3C4-386F0F427034}" dt="2025-06-16T03:45:51.838" v="278" actId="20577"/>
          <ac:spMkLst>
            <pc:docMk/>
            <pc:sldMk cId="80160683" sldId="2147483481"/>
            <ac:spMk id="53" creationId="{6FD40682-A257-20E4-4B14-D9F21D87B0C4}"/>
          </ac:spMkLst>
        </pc:spChg>
        <pc:spChg chg="mod">
          <ac:chgData name="Arashu Onodera" userId="fb647e8c-5a4c-4b88-babe-9f069122d984" providerId="ADAL" clId="{D73BA5EE-2AFE-4842-B3C4-386F0F427034}" dt="2025-06-16T03:46:25.431" v="300"/>
          <ac:spMkLst>
            <pc:docMk/>
            <pc:sldMk cId="80160683" sldId="2147483481"/>
            <ac:spMk id="60" creationId="{A7CF4D4C-34E1-C577-F740-A98CDF89B274}"/>
          </ac:spMkLst>
        </pc:spChg>
        <pc:spChg chg="mod">
          <ac:chgData name="Arashu Onodera" userId="fb647e8c-5a4c-4b88-babe-9f069122d984" providerId="ADAL" clId="{D73BA5EE-2AFE-4842-B3C4-386F0F427034}" dt="2025-06-16T03:46:00.516" v="294"/>
          <ac:spMkLst>
            <pc:docMk/>
            <pc:sldMk cId="80160683" sldId="2147483481"/>
            <ac:spMk id="62" creationId="{DA25D0AF-FF88-5465-A857-EF2F49FA8BF8}"/>
          </ac:spMkLst>
        </pc:spChg>
        <pc:spChg chg="mod">
          <ac:chgData name="Arashu Onodera" userId="fb647e8c-5a4c-4b88-babe-9f069122d984" providerId="ADAL" clId="{D73BA5EE-2AFE-4842-B3C4-386F0F427034}" dt="2025-06-16T03:45:37.394" v="240" actId="20577"/>
          <ac:spMkLst>
            <pc:docMk/>
            <pc:sldMk cId="80160683" sldId="2147483481"/>
            <ac:spMk id="77" creationId="{AA302D0B-6DAD-96DC-12D4-26A9E063DCD2}"/>
          </ac:spMkLst>
        </pc:spChg>
        <pc:spChg chg="mod">
          <ac:chgData name="Arashu Onodera" userId="fb647e8c-5a4c-4b88-babe-9f069122d984" providerId="ADAL" clId="{D73BA5EE-2AFE-4842-B3C4-386F0F427034}" dt="2025-06-16T03:46:01.541" v="295"/>
          <ac:spMkLst>
            <pc:docMk/>
            <pc:sldMk cId="80160683" sldId="2147483481"/>
            <ac:spMk id="79" creationId="{1FB2188C-F8C5-6CB9-5BBC-E040DAA6CB33}"/>
          </ac:spMkLst>
        </pc:spChg>
        <pc:spChg chg="mod">
          <ac:chgData name="Arashu Onodera" userId="fb647e8c-5a4c-4b88-babe-9f069122d984" providerId="ADAL" clId="{D73BA5EE-2AFE-4842-B3C4-386F0F427034}" dt="2025-06-16T03:46:27" v="301"/>
          <ac:spMkLst>
            <pc:docMk/>
            <pc:sldMk cId="80160683" sldId="2147483481"/>
            <ac:spMk id="86" creationId="{DD023D99-23C6-E7C4-292A-EBE18038430B}"/>
          </ac:spMkLst>
        </pc:spChg>
        <pc:spChg chg="mod">
          <ac:chgData name="Arashu Onodera" userId="fb647e8c-5a4c-4b88-babe-9f069122d984" providerId="ADAL" clId="{D73BA5EE-2AFE-4842-B3C4-386F0F427034}" dt="2025-06-16T03:46:08.869" v="299" actId="20577"/>
          <ac:spMkLst>
            <pc:docMk/>
            <pc:sldMk cId="80160683" sldId="2147483481"/>
            <ac:spMk id="87" creationId="{7A1DFEC7-1ED5-DC53-3BF8-27F97F455F55}"/>
          </ac:spMkLst>
        </pc:spChg>
        <pc:spChg chg="mod">
          <ac:chgData name="Arashu Onodera" userId="fb647e8c-5a4c-4b88-babe-9f069122d984" providerId="ADAL" clId="{D73BA5EE-2AFE-4842-B3C4-386F0F427034}" dt="2025-06-16T03:45:58.365" v="293" actId="20577"/>
          <ac:spMkLst>
            <pc:docMk/>
            <pc:sldMk cId="80160683" sldId="2147483481"/>
            <ac:spMk id="88" creationId="{7736A959-CCFC-C696-5FCA-91ADFED42C57}"/>
          </ac:spMkLst>
        </pc:spChg>
        <pc:spChg chg="mod">
          <ac:chgData name="Arashu Onodera" userId="fb647e8c-5a4c-4b88-babe-9f069122d984" providerId="ADAL" clId="{D73BA5EE-2AFE-4842-B3C4-386F0F427034}" dt="2025-06-16T03:45:42.363" v="268" actId="20577"/>
          <ac:spMkLst>
            <pc:docMk/>
            <pc:sldMk cId="80160683" sldId="2147483481"/>
            <ac:spMk id="96" creationId="{3A251660-BBA4-C84B-36F8-50FF21AD678A}"/>
          </ac:spMkLst>
        </pc:spChg>
        <pc:spChg chg="mod">
          <ac:chgData name="Arashu Onodera" userId="fb647e8c-5a4c-4b88-babe-9f069122d984" providerId="ADAL" clId="{D73BA5EE-2AFE-4842-B3C4-386F0F427034}" dt="2025-06-16T03:46:02.643" v="296"/>
          <ac:spMkLst>
            <pc:docMk/>
            <pc:sldMk cId="80160683" sldId="2147483481"/>
            <ac:spMk id="98" creationId="{B5151603-62CA-2070-994A-CE97B0E1849B}"/>
          </ac:spMkLst>
        </pc:spChg>
        <pc:spChg chg="del">
          <ac:chgData name="Arashu Onodera" userId="fb647e8c-5a4c-4b88-babe-9f069122d984" providerId="ADAL" clId="{D73BA5EE-2AFE-4842-B3C4-386F0F427034}" dt="2025-06-16T03:44:42.739" v="135" actId="478"/>
          <ac:spMkLst>
            <pc:docMk/>
            <pc:sldMk cId="80160683" sldId="2147483481"/>
            <ac:spMk id="99" creationId="{31AFC10B-E638-66D9-5CBB-2842C00718C6}"/>
          </ac:spMkLst>
        </pc:spChg>
        <pc:spChg chg="mod">
          <ac:chgData name="Arashu Onodera" userId="fb647e8c-5a4c-4b88-babe-9f069122d984" providerId="ADAL" clId="{D73BA5EE-2AFE-4842-B3C4-386F0F427034}" dt="2025-06-16T03:45:47.846" v="274" actId="20577"/>
          <ac:spMkLst>
            <pc:docMk/>
            <pc:sldMk cId="80160683" sldId="2147483481"/>
            <ac:spMk id="101" creationId="{6C83669B-98CF-CCF2-6F88-23DB559A9B16}"/>
          </ac:spMkLst>
        </pc:spChg>
      </pc:sldChg>
      <pc:sldChg chg="delSp mod">
        <pc:chgData name="Arashu Onodera" userId="fb647e8c-5a4c-4b88-babe-9f069122d984" providerId="ADAL" clId="{D73BA5EE-2AFE-4842-B3C4-386F0F427034}" dt="2025-06-16T03:39:26.464" v="2" actId="478"/>
        <pc:sldMkLst>
          <pc:docMk/>
          <pc:sldMk cId="2596422923" sldId="2147483485"/>
        </pc:sldMkLst>
        <pc:spChg chg="del">
          <ac:chgData name="Arashu Onodera" userId="fb647e8c-5a4c-4b88-babe-9f069122d984" providerId="ADAL" clId="{D73BA5EE-2AFE-4842-B3C4-386F0F427034}" dt="2025-06-16T03:39:26.464" v="2" actId="478"/>
          <ac:spMkLst>
            <pc:docMk/>
            <pc:sldMk cId="2596422923" sldId="2147483485"/>
            <ac:spMk id="5" creationId="{6E686C74-6B07-AC20-337D-2F0CBCC93650}"/>
          </ac:spMkLst>
        </pc:spChg>
        <pc:spChg chg="del">
          <ac:chgData name="Arashu Onodera" userId="fb647e8c-5a4c-4b88-babe-9f069122d984" providerId="ADAL" clId="{D73BA5EE-2AFE-4842-B3C4-386F0F427034}" dt="2025-06-16T03:39:26.464" v="2" actId="478"/>
          <ac:spMkLst>
            <pc:docMk/>
            <pc:sldMk cId="2596422923" sldId="2147483485"/>
            <ac:spMk id="8" creationId="{BC3C9A2A-A31E-95CF-EF79-EE0A7FEAF538}"/>
          </ac:spMkLst>
        </pc:spChg>
        <pc:spChg chg="del">
          <ac:chgData name="Arashu Onodera" userId="fb647e8c-5a4c-4b88-babe-9f069122d984" providerId="ADAL" clId="{D73BA5EE-2AFE-4842-B3C4-386F0F427034}" dt="2025-06-16T03:39:26.464" v="2" actId="478"/>
          <ac:spMkLst>
            <pc:docMk/>
            <pc:sldMk cId="2596422923" sldId="2147483485"/>
            <ac:spMk id="11" creationId="{E4C0188D-BEA9-3BBD-7F5F-3E891C6034C3}"/>
          </ac:spMkLst>
        </pc:spChg>
        <pc:spChg chg="del">
          <ac:chgData name="Arashu Onodera" userId="fb647e8c-5a4c-4b88-babe-9f069122d984" providerId="ADAL" clId="{D73BA5EE-2AFE-4842-B3C4-386F0F427034}" dt="2025-06-16T03:39:26.464" v="2" actId="478"/>
          <ac:spMkLst>
            <pc:docMk/>
            <pc:sldMk cId="2596422923" sldId="2147483485"/>
            <ac:spMk id="14" creationId="{536962AB-0EF1-8196-C3A7-89FE05117137}"/>
          </ac:spMkLst>
        </pc:spChg>
        <pc:spChg chg="del">
          <ac:chgData name="Arashu Onodera" userId="fb647e8c-5a4c-4b88-babe-9f069122d984" providerId="ADAL" clId="{D73BA5EE-2AFE-4842-B3C4-386F0F427034}" dt="2025-06-16T03:39:26.464" v="2" actId="478"/>
          <ac:spMkLst>
            <pc:docMk/>
            <pc:sldMk cId="2596422923" sldId="2147483485"/>
            <ac:spMk id="17" creationId="{04CE2942-8914-A7D5-AEC9-8DF6ECAE76DA}"/>
          </ac:spMkLst>
        </pc:spChg>
        <pc:spChg chg="del">
          <ac:chgData name="Arashu Onodera" userId="fb647e8c-5a4c-4b88-babe-9f069122d984" providerId="ADAL" clId="{D73BA5EE-2AFE-4842-B3C4-386F0F427034}" dt="2025-06-16T03:39:26.464" v="2" actId="478"/>
          <ac:spMkLst>
            <pc:docMk/>
            <pc:sldMk cId="2596422923" sldId="2147483485"/>
            <ac:spMk id="21" creationId="{8BFAAA1A-C9DF-3C78-2F81-274032F2A709}"/>
          </ac:spMkLst>
        </pc:spChg>
      </pc:sldChg>
      <pc:sldChg chg="delSp modSp mod">
        <pc:chgData name="Arashu Onodera" userId="fb647e8c-5a4c-4b88-babe-9f069122d984" providerId="ADAL" clId="{D73BA5EE-2AFE-4842-B3C4-386F0F427034}" dt="2025-06-16T03:41:04.752" v="62"/>
        <pc:sldMkLst>
          <pc:docMk/>
          <pc:sldMk cId="1066753435" sldId="2147483486"/>
        </pc:sldMkLst>
        <pc:spChg chg="mod">
          <ac:chgData name="Arashu Onodera" userId="fb647e8c-5a4c-4b88-babe-9f069122d984" providerId="ADAL" clId="{D73BA5EE-2AFE-4842-B3C4-386F0F427034}" dt="2025-06-16T03:40:50.708" v="57" actId="20577"/>
          <ac:spMkLst>
            <pc:docMk/>
            <pc:sldMk cId="1066753435" sldId="2147483486"/>
            <ac:spMk id="10" creationId="{FDD4E988-6FE0-E7B6-E96F-A668B7DADA23}"/>
          </ac:spMkLst>
        </pc:spChg>
        <pc:spChg chg="mod">
          <ac:chgData name="Arashu Onodera" userId="fb647e8c-5a4c-4b88-babe-9f069122d984" providerId="ADAL" clId="{D73BA5EE-2AFE-4842-B3C4-386F0F427034}" dt="2025-06-16T03:41:01.804" v="60"/>
          <ac:spMkLst>
            <pc:docMk/>
            <pc:sldMk cId="1066753435" sldId="2147483486"/>
            <ac:spMk id="11" creationId="{45B6180F-6188-5738-E702-F03AE891897B}"/>
          </ac:spMkLst>
        </pc:spChg>
        <pc:spChg chg="del">
          <ac:chgData name="Arashu Onodera" userId="fb647e8c-5a4c-4b88-babe-9f069122d984" providerId="ADAL" clId="{D73BA5EE-2AFE-4842-B3C4-386F0F427034}" dt="2025-06-16T03:40:43.160" v="54" actId="478"/>
          <ac:spMkLst>
            <pc:docMk/>
            <pc:sldMk cId="1066753435" sldId="2147483486"/>
            <ac:spMk id="13" creationId="{D301F1B4-1DCF-6C38-9298-C93C19F95674}"/>
          </ac:spMkLst>
        </pc:spChg>
        <pc:spChg chg="del">
          <ac:chgData name="Arashu Onodera" userId="fb647e8c-5a4c-4b88-babe-9f069122d984" providerId="ADAL" clId="{D73BA5EE-2AFE-4842-B3C4-386F0F427034}" dt="2025-06-16T03:39:42.504" v="5" actId="478"/>
          <ac:spMkLst>
            <pc:docMk/>
            <pc:sldMk cId="1066753435" sldId="2147483486"/>
            <ac:spMk id="14" creationId="{571516E4-2589-7304-EAAD-0BDDCBE213C0}"/>
          </ac:spMkLst>
        </pc:spChg>
        <pc:spChg chg="del">
          <ac:chgData name="Arashu Onodera" userId="fb647e8c-5a4c-4b88-babe-9f069122d984" providerId="ADAL" clId="{D73BA5EE-2AFE-4842-B3C4-386F0F427034}" dt="2025-06-16T03:39:42.504" v="5" actId="478"/>
          <ac:spMkLst>
            <pc:docMk/>
            <pc:sldMk cId="1066753435" sldId="2147483486"/>
            <ac:spMk id="20" creationId="{98844B6A-62F6-FF34-867D-7FE3F509C214}"/>
          </ac:spMkLst>
        </pc:spChg>
        <pc:spChg chg="del">
          <ac:chgData name="Arashu Onodera" userId="fb647e8c-5a4c-4b88-babe-9f069122d984" providerId="ADAL" clId="{D73BA5EE-2AFE-4842-B3C4-386F0F427034}" dt="2025-06-16T03:39:42.504" v="5" actId="478"/>
          <ac:spMkLst>
            <pc:docMk/>
            <pc:sldMk cId="1066753435" sldId="2147483486"/>
            <ac:spMk id="24" creationId="{2E758D01-9C7B-3733-D89B-E1E04D900D25}"/>
          </ac:spMkLst>
        </pc:spChg>
        <pc:spChg chg="del">
          <ac:chgData name="Arashu Onodera" userId="fb647e8c-5a4c-4b88-babe-9f069122d984" providerId="ADAL" clId="{D73BA5EE-2AFE-4842-B3C4-386F0F427034}" dt="2025-06-16T03:39:42.504" v="5" actId="478"/>
          <ac:spMkLst>
            <pc:docMk/>
            <pc:sldMk cId="1066753435" sldId="2147483486"/>
            <ac:spMk id="25" creationId="{FFD90DC3-E091-E9C7-05DE-1FC4077D5876}"/>
          </ac:spMkLst>
        </pc:spChg>
        <pc:spChg chg="del">
          <ac:chgData name="Arashu Onodera" userId="fb647e8c-5a4c-4b88-babe-9f069122d984" providerId="ADAL" clId="{D73BA5EE-2AFE-4842-B3C4-386F0F427034}" dt="2025-06-16T03:39:42.504" v="5" actId="478"/>
          <ac:spMkLst>
            <pc:docMk/>
            <pc:sldMk cId="1066753435" sldId="2147483486"/>
            <ac:spMk id="30" creationId="{10F8FEA0-0614-EE80-9CC1-9CDD1C4D1691}"/>
          </ac:spMkLst>
        </pc:spChg>
        <pc:spChg chg="del">
          <ac:chgData name="Arashu Onodera" userId="fb647e8c-5a4c-4b88-babe-9f069122d984" providerId="ADAL" clId="{D73BA5EE-2AFE-4842-B3C4-386F0F427034}" dt="2025-06-16T03:39:42.504" v="5" actId="478"/>
          <ac:spMkLst>
            <pc:docMk/>
            <pc:sldMk cId="1066753435" sldId="2147483486"/>
            <ac:spMk id="32" creationId="{0298ABD7-DECF-20B9-90F1-CF6656B6516E}"/>
          </ac:spMkLst>
        </pc:spChg>
        <pc:spChg chg="mod">
          <ac:chgData name="Arashu Onodera" userId="fb647e8c-5a4c-4b88-babe-9f069122d984" providerId="ADAL" clId="{D73BA5EE-2AFE-4842-B3C4-386F0F427034}" dt="2025-06-16T03:40:52.649" v="58"/>
          <ac:spMkLst>
            <pc:docMk/>
            <pc:sldMk cId="1066753435" sldId="2147483486"/>
            <ac:spMk id="34" creationId="{2FC31075-4014-8711-3A82-881132C83A11}"/>
          </ac:spMkLst>
        </pc:spChg>
        <pc:spChg chg="mod">
          <ac:chgData name="Arashu Onodera" userId="fb647e8c-5a4c-4b88-babe-9f069122d984" providerId="ADAL" clId="{D73BA5EE-2AFE-4842-B3C4-386F0F427034}" dt="2025-06-16T03:41:03.080" v="61"/>
          <ac:spMkLst>
            <pc:docMk/>
            <pc:sldMk cId="1066753435" sldId="2147483486"/>
            <ac:spMk id="35" creationId="{33B1FCF9-7AF5-E775-5E94-DEF80CA3BE86}"/>
          </ac:spMkLst>
        </pc:spChg>
        <pc:spChg chg="del">
          <ac:chgData name="Arashu Onodera" userId="fb647e8c-5a4c-4b88-babe-9f069122d984" providerId="ADAL" clId="{D73BA5EE-2AFE-4842-B3C4-386F0F427034}" dt="2025-06-16T03:39:42.504" v="5" actId="478"/>
          <ac:spMkLst>
            <pc:docMk/>
            <pc:sldMk cId="1066753435" sldId="2147483486"/>
            <ac:spMk id="36" creationId="{FB0FED7C-065B-3A34-BB42-08F4A4456EE3}"/>
          </ac:spMkLst>
        </pc:spChg>
        <pc:spChg chg="mod">
          <ac:chgData name="Arashu Onodera" userId="fb647e8c-5a4c-4b88-babe-9f069122d984" providerId="ADAL" clId="{D73BA5EE-2AFE-4842-B3C4-386F0F427034}" dt="2025-06-16T03:40:55.133" v="59"/>
          <ac:spMkLst>
            <pc:docMk/>
            <pc:sldMk cId="1066753435" sldId="2147483486"/>
            <ac:spMk id="45" creationId="{4123EFAF-9D87-A65B-CA67-C926FC82F4F4}"/>
          </ac:spMkLst>
        </pc:spChg>
        <pc:spChg chg="mod">
          <ac:chgData name="Arashu Onodera" userId="fb647e8c-5a4c-4b88-babe-9f069122d984" providerId="ADAL" clId="{D73BA5EE-2AFE-4842-B3C4-386F0F427034}" dt="2025-06-16T03:41:04.752" v="62"/>
          <ac:spMkLst>
            <pc:docMk/>
            <pc:sldMk cId="1066753435" sldId="2147483486"/>
            <ac:spMk id="46" creationId="{A784D8B7-D903-E42F-4A27-D3D5DC5B1F9F}"/>
          </ac:spMkLst>
        </pc:spChg>
      </pc:sldChg>
      <pc:sldChg chg="del">
        <pc:chgData name="Arashu Onodera" userId="fb647e8c-5a4c-4b88-babe-9f069122d984" providerId="ADAL" clId="{D73BA5EE-2AFE-4842-B3C4-386F0F427034}" dt="2025-06-16T03:41:07.515" v="64" actId="47"/>
        <pc:sldMkLst>
          <pc:docMk/>
          <pc:sldMk cId="3258056940" sldId="2147483487"/>
        </pc:sldMkLst>
      </pc:sldChg>
      <pc:sldChg chg="del">
        <pc:chgData name="Arashu Onodera" userId="fb647e8c-5a4c-4b88-babe-9f069122d984" providerId="ADAL" clId="{D73BA5EE-2AFE-4842-B3C4-386F0F427034}" dt="2025-06-16T03:41:08.727" v="66" actId="47"/>
        <pc:sldMkLst>
          <pc:docMk/>
          <pc:sldMk cId="2237048050" sldId="2147483488"/>
        </pc:sldMkLst>
      </pc:sldChg>
      <pc:sldChg chg="delSp mod">
        <pc:chgData name="Arashu Onodera" userId="fb647e8c-5a4c-4b88-babe-9f069122d984" providerId="ADAL" clId="{D73BA5EE-2AFE-4842-B3C4-386F0F427034}" dt="2025-06-16T03:46:41.269" v="303" actId="478"/>
        <pc:sldMkLst>
          <pc:docMk/>
          <pc:sldMk cId="877793066" sldId="2147483489"/>
        </pc:sldMkLst>
        <pc:spChg chg="del">
          <ac:chgData name="Arashu Onodera" userId="fb647e8c-5a4c-4b88-babe-9f069122d984" providerId="ADAL" clId="{D73BA5EE-2AFE-4842-B3C4-386F0F427034}" dt="2025-06-16T03:46:41.269" v="303" actId="478"/>
          <ac:spMkLst>
            <pc:docMk/>
            <pc:sldMk cId="877793066" sldId="2147483489"/>
            <ac:spMk id="6" creationId="{F3D36A98-2077-59C6-E949-72CAE110F1D6}"/>
          </ac:spMkLst>
        </pc:spChg>
        <pc:spChg chg="del">
          <ac:chgData name="Arashu Onodera" userId="fb647e8c-5a4c-4b88-babe-9f069122d984" providerId="ADAL" clId="{D73BA5EE-2AFE-4842-B3C4-386F0F427034}" dt="2025-06-16T03:46:41.269" v="303" actId="478"/>
          <ac:spMkLst>
            <pc:docMk/>
            <pc:sldMk cId="877793066" sldId="2147483489"/>
            <ac:spMk id="14" creationId="{2D110AB8-7958-9C8D-EC54-0C68479FF566}"/>
          </ac:spMkLst>
        </pc:spChg>
        <pc:spChg chg="del">
          <ac:chgData name="Arashu Onodera" userId="fb647e8c-5a4c-4b88-babe-9f069122d984" providerId="ADAL" clId="{D73BA5EE-2AFE-4842-B3C4-386F0F427034}" dt="2025-06-16T03:46:41.269" v="303" actId="478"/>
          <ac:spMkLst>
            <pc:docMk/>
            <pc:sldMk cId="877793066" sldId="2147483489"/>
            <ac:spMk id="48" creationId="{D0ECD579-6F69-4867-BEC9-6732B394DF12}"/>
          </ac:spMkLst>
        </pc:spChg>
      </pc:sldChg>
      <pc:sldChg chg="delSp mod">
        <pc:chgData name="Arashu Onodera" userId="fb647e8c-5a4c-4b88-babe-9f069122d984" providerId="ADAL" clId="{D73BA5EE-2AFE-4842-B3C4-386F0F427034}" dt="2025-06-16T03:47:16.160" v="311" actId="478"/>
        <pc:sldMkLst>
          <pc:docMk/>
          <pc:sldMk cId="2641957853" sldId="2147483490"/>
        </pc:sldMkLst>
        <pc:spChg chg="del">
          <ac:chgData name="Arashu Onodera" userId="fb647e8c-5a4c-4b88-babe-9f069122d984" providerId="ADAL" clId="{D73BA5EE-2AFE-4842-B3C4-386F0F427034}" dt="2025-06-16T03:47:16.160" v="311" actId="478"/>
          <ac:spMkLst>
            <pc:docMk/>
            <pc:sldMk cId="2641957853" sldId="2147483490"/>
            <ac:spMk id="3" creationId="{56534269-EBC2-B9F0-6871-A42A9FCE77A8}"/>
          </ac:spMkLst>
        </pc:spChg>
        <pc:spChg chg="del">
          <ac:chgData name="Arashu Onodera" userId="fb647e8c-5a4c-4b88-babe-9f069122d984" providerId="ADAL" clId="{D73BA5EE-2AFE-4842-B3C4-386F0F427034}" dt="2025-06-16T03:47:16.160" v="311" actId="478"/>
          <ac:spMkLst>
            <pc:docMk/>
            <pc:sldMk cId="2641957853" sldId="2147483490"/>
            <ac:spMk id="12" creationId="{076DA557-24AB-A6E7-93C5-3DF920092A0D}"/>
          </ac:spMkLst>
        </pc:spChg>
        <pc:spChg chg="del">
          <ac:chgData name="Arashu Onodera" userId="fb647e8c-5a4c-4b88-babe-9f069122d984" providerId="ADAL" clId="{D73BA5EE-2AFE-4842-B3C4-386F0F427034}" dt="2025-06-16T03:47:16.160" v="311" actId="478"/>
          <ac:spMkLst>
            <pc:docMk/>
            <pc:sldMk cId="2641957853" sldId="2147483490"/>
            <ac:spMk id="13" creationId="{96A082CA-2FCD-5D35-3916-41A3B10E6574}"/>
          </ac:spMkLst>
        </pc:spChg>
        <pc:spChg chg="del">
          <ac:chgData name="Arashu Onodera" userId="fb647e8c-5a4c-4b88-babe-9f069122d984" providerId="ADAL" clId="{D73BA5EE-2AFE-4842-B3C4-386F0F427034}" dt="2025-06-16T03:47:16.160" v="311" actId="478"/>
          <ac:spMkLst>
            <pc:docMk/>
            <pc:sldMk cId="2641957853" sldId="2147483490"/>
            <ac:spMk id="14" creationId="{86C61EBD-94B1-8BD0-B72E-D9BB51FE9317}"/>
          </ac:spMkLst>
        </pc:spChg>
        <pc:spChg chg="del">
          <ac:chgData name="Arashu Onodera" userId="fb647e8c-5a4c-4b88-babe-9f069122d984" providerId="ADAL" clId="{D73BA5EE-2AFE-4842-B3C4-386F0F427034}" dt="2025-06-16T03:47:16.160" v="311" actId="478"/>
          <ac:spMkLst>
            <pc:docMk/>
            <pc:sldMk cId="2641957853" sldId="2147483490"/>
            <ac:spMk id="20" creationId="{5760204D-E556-611E-F99B-929B5DF3E6DD}"/>
          </ac:spMkLst>
        </pc:spChg>
        <pc:spChg chg="del">
          <ac:chgData name="Arashu Onodera" userId="fb647e8c-5a4c-4b88-babe-9f069122d984" providerId="ADAL" clId="{D73BA5EE-2AFE-4842-B3C4-386F0F427034}" dt="2025-06-16T03:47:16.160" v="311" actId="478"/>
          <ac:spMkLst>
            <pc:docMk/>
            <pc:sldMk cId="2641957853" sldId="2147483490"/>
            <ac:spMk id="23" creationId="{94F7A6D2-7D14-B6D6-5634-0DABFAD5166C}"/>
          </ac:spMkLst>
        </pc:spChg>
      </pc:sldChg>
    </pc:docChg>
  </pc:docChgLst>
  <pc:docChgLst>
    <pc:chgData name="Kenta Sakata" userId="27b71cc4-af81-49a7-b00a-dce62aebc73d" providerId="ADAL" clId="{739C22E5-55E6-4CC7-A887-7BCABD4C8DBE}"/>
    <pc:docChg chg="modSld">
      <pc:chgData name="Kenta Sakata" userId="27b71cc4-af81-49a7-b00a-dce62aebc73d" providerId="ADAL" clId="{739C22E5-55E6-4CC7-A887-7BCABD4C8DBE}" dt="2025-06-13T12:47:28.097" v="3" actId="207"/>
      <pc:docMkLst>
        <pc:docMk/>
      </pc:docMkLst>
      <pc:sldChg chg="modSp mod">
        <pc:chgData name="Kenta Sakata" userId="27b71cc4-af81-49a7-b00a-dce62aebc73d" providerId="ADAL" clId="{739C22E5-55E6-4CC7-A887-7BCABD4C8DBE}" dt="2025-06-13T12:47:28.097" v="3" actId="207"/>
        <pc:sldMkLst>
          <pc:docMk/>
          <pc:sldMk cId="2596422923" sldId="2147483485"/>
        </pc:sldMkLst>
      </pc:sldChg>
    </pc:docChg>
  </pc:docChgLst>
  <pc:docChgLst>
    <pc:chgData name="Naho Oie" userId="75593d79-8f66-42a1-b1f2-b514a159efe5" providerId="ADAL" clId="{64CF0466-78C9-4F6B-8F21-99AC67C4D7D9}"/>
    <pc:docChg chg="undo custSel modSld">
      <pc:chgData name="Naho Oie" userId="75593d79-8f66-42a1-b1f2-b514a159efe5" providerId="ADAL" clId="{64CF0466-78C9-4F6B-8F21-99AC67C4D7D9}" dt="2025-06-12T05:55:06.628" v="482" actId="20577"/>
      <pc:docMkLst>
        <pc:docMk/>
      </pc:docMkLst>
      <pc:sldChg chg="modSp mod">
        <pc:chgData name="Naho Oie" userId="75593d79-8f66-42a1-b1f2-b514a159efe5" providerId="ADAL" clId="{64CF0466-78C9-4F6B-8F21-99AC67C4D7D9}" dt="2025-06-11T08:06:38.189" v="48" actId="20577"/>
        <pc:sldMkLst>
          <pc:docMk/>
          <pc:sldMk cId="3688949118" sldId="2147483157"/>
        </pc:sldMkLst>
      </pc:sldChg>
      <pc:sldChg chg="delSp mod">
        <pc:chgData name="Naho Oie" userId="75593d79-8f66-42a1-b1f2-b514a159efe5" providerId="ADAL" clId="{64CF0466-78C9-4F6B-8F21-99AC67C4D7D9}" dt="2025-06-10T07:18:23.061" v="0" actId="478"/>
        <pc:sldMkLst>
          <pc:docMk/>
          <pc:sldMk cId="4078445061" sldId="2147483175"/>
        </pc:sldMkLst>
      </pc:sldChg>
      <pc:sldChg chg="delSp mod">
        <pc:chgData name="Naho Oie" userId="75593d79-8f66-42a1-b1f2-b514a159efe5" providerId="ADAL" clId="{64CF0466-78C9-4F6B-8F21-99AC67C4D7D9}" dt="2025-06-10T07:19:08.398" v="17" actId="478"/>
        <pc:sldMkLst>
          <pc:docMk/>
          <pc:sldMk cId="874838626" sldId="2147483188"/>
        </pc:sldMkLst>
      </pc:sldChg>
      <pc:sldChg chg="delSp mod">
        <pc:chgData name="Naho Oie" userId="75593d79-8f66-42a1-b1f2-b514a159efe5" providerId="ADAL" clId="{64CF0466-78C9-4F6B-8F21-99AC67C4D7D9}" dt="2025-06-10T07:18:39.465" v="5" actId="478"/>
        <pc:sldMkLst>
          <pc:docMk/>
          <pc:sldMk cId="2282127820" sldId="2147483264"/>
        </pc:sldMkLst>
      </pc:sldChg>
      <pc:sldChg chg="delSp mod">
        <pc:chgData name="Naho Oie" userId="75593d79-8f66-42a1-b1f2-b514a159efe5" providerId="ADAL" clId="{64CF0466-78C9-4F6B-8F21-99AC67C4D7D9}" dt="2025-06-10T07:18:50.420" v="10" actId="478"/>
        <pc:sldMkLst>
          <pc:docMk/>
          <pc:sldMk cId="2965057733" sldId="2147483292"/>
        </pc:sldMkLst>
      </pc:sldChg>
      <pc:sldChg chg="delSp mod">
        <pc:chgData name="Naho Oie" userId="75593d79-8f66-42a1-b1f2-b514a159efe5" providerId="ADAL" clId="{64CF0466-78C9-4F6B-8F21-99AC67C4D7D9}" dt="2025-06-10T07:18:43.323" v="7" actId="478"/>
        <pc:sldMkLst>
          <pc:docMk/>
          <pc:sldMk cId="1994832625" sldId="2147483310"/>
        </pc:sldMkLst>
      </pc:sldChg>
      <pc:sldChg chg="delSp mod">
        <pc:chgData name="Naho Oie" userId="75593d79-8f66-42a1-b1f2-b514a159efe5" providerId="ADAL" clId="{64CF0466-78C9-4F6B-8F21-99AC67C4D7D9}" dt="2025-06-10T07:18:26.331" v="1" actId="478"/>
        <pc:sldMkLst>
          <pc:docMk/>
          <pc:sldMk cId="3717137770" sldId="2147483367"/>
        </pc:sldMkLst>
      </pc:sldChg>
      <pc:sldChg chg="delSp mod">
        <pc:chgData name="Naho Oie" userId="75593d79-8f66-42a1-b1f2-b514a159efe5" providerId="ADAL" clId="{64CF0466-78C9-4F6B-8F21-99AC67C4D7D9}" dt="2025-06-10T07:18:41.046" v="6" actId="478"/>
        <pc:sldMkLst>
          <pc:docMk/>
          <pc:sldMk cId="2797314031" sldId="2147483371"/>
        </pc:sldMkLst>
      </pc:sldChg>
      <pc:sldChg chg="addSp delSp modSp mod">
        <pc:chgData name="Naho Oie" userId="75593d79-8f66-42a1-b1f2-b514a159efe5" providerId="ADAL" clId="{64CF0466-78C9-4F6B-8F21-99AC67C4D7D9}" dt="2025-06-12T05:43:13.309" v="368" actId="478"/>
        <pc:sldMkLst>
          <pc:docMk/>
          <pc:sldMk cId="4009883814" sldId="2147483373"/>
        </pc:sldMkLst>
        <pc:spChg chg="add mod">
          <ac:chgData name="Naho Oie" userId="75593d79-8f66-42a1-b1f2-b514a159efe5" providerId="ADAL" clId="{64CF0466-78C9-4F6B-8F21-99AC67C4D7D9}" dt="2025-06-11T08:23:36.350" v="104" actId="1076"/>
          <ac:spMkLst>
            <pc:docMk/>
            <pc:sldMk cId="4009883814" sldId="2147483373"/>
            <ac:spMk id="6" creationId="{F16C80F6-C249-0513-2D0A-465D2FB635CA}"/>
          </ac:spMkLst>
        </pc:spChg>
      </pc:sldChg>
      <pc:sldChg chg="delSp mod">
        <pc:chgData name="Naho Oie" userId="75593d79-8f66-42a1-b1f2-b514a159efe5" providerId="ADAL" clId="{64CF0466-78C9-4F6B-8F21-99AC67C4D7D9}" dt="2025-06-10T07:19:11.170" v="18" actId="478"/>
        <pc:sldMkLst>
          <pc:docMk/>
          <pc:sldMk cId="516941365" sldId="2147483379"/>
        </pc:sldMkLst>
      </pc:sldChg>
      <pc:sldChg chg="delSp mod">
        <pc:chgData name="Naho Oie" userId="75593d79-8f66-42a1-b1f2-b514a159efe5" providerId="ADAL" clId="{64CF0466-78C9-4F6B-8F21-99AC67C4D7D9}" dt="2025-06-10T07:19:13.107" v="19" actId="478"/>
        <pc:sldMkLst>
          <pc:docMk/>
          <pc:sldMk cId="3969628580" sldId="2147483380"/>
        </pc:sldMkLst>
      </pc:sldChg>
      <pc:sldChg chg="delSp mod">
        <pc:chgData name="Naho Oie" userId="75593d79-8f66-42a1-b1f2-b514a159efe5" providerId="ADAL" clId="{64CF0466-78C9-4F6B-8F21-99AC67C4D7D9}" dt="2025-06-10T07:18:56.609" v="12" actId="478"/>
        <pc:sldMkLst>
          <pc:docMk/>
          <pc:sldMk cId="821189587" sldId="2147483392"/>
        </pc:sldMkLst>
      </pc:sldChg>
      <pc:sldChg chg="delSp mod">
        <pc:chgData name="Naho Oie" userId="75593d79-8f66-42a1-b1f2-b514a159efe5" providerId="ADAL" clId="{64CF0466-78C9-4F6B-8F21-99AC67C4D7D9}" dt="2025-06-10T07:18:54.922" v="11" actId="478"/>
        <pc:sldMkLst>
          <pc:docMk/>
          <pc:sldMk cId="2813965394" sldId="2147483393"/>
        </pc:sldMkLst>
      </pc:sldChg>
      <pc:sldChg chg="delSp mod">
        <pc:chgData name="Naho Oie" userId="75593d79-8f66-42a1-b1f2-b514a159efe5" providerId="ADAL" clId="{64CF0466-78C9-4F6B-8F21-99AC67C4D7D9}" dt="2025-06-10T07:18:58.509" v="13" actId="478"/>
        <pc:sldMkLst>
          <pc:docMk/>
          <pc:sldMk cId="1680343625" sldId="2147483395"/>
        </pc:sldMkLst>
      </pc:sldChg>
      <pc:sldChg chg="delSp mod">
        <pc:chgData name="Naho Oie" userId="75593d79-8f66-42a1-b1f2-b514a159efe5" providerId="ADAL" clId="{64CF0466-78C9-4F6B-8F21-99AC67C4D7D9}" dt="2025-06-10T07:18:29.889" v="2" actId="478"/>
        <pc:sldMkLst>
          <pc:docMk/>
          <pc:sldMk cId="3340419510" sldId="2147483464"/>
        </pc:sldMkLst>
      </pc:sldChg>
      <pc:sldChg chg="delSp mod">
        <pc:chgData name="Naho Oie" userId="75593d79-8f66-42a1-b1f2-b514a159efe5" providerId="ADAL" clId="{64CF0466-78C9-4F6B-8F21-99AC67C4D7D9}" dt="2025-06-10T07:18:34.395" v="3" actId="478"/>
        <pc:sldMkLst>
          <pc:docMk/>
          <pc:sldMk cId="2942997247" sldId="2147483468"/>
        </pc:sldMkLst>
      </pc:sldChg>
      <pc:sldChg chg="delSp modSp mod">
        <pc:chgData name="Naho Oie" userId="75593d79-8f66-42a1-b1f2-b514a159efe5" providerId="ADAL" clId="{64CF0466-78C9-4F6B-8F21-99AC67C4D7D9}" dt="2025-06-11T12:27:37.162" v="364" actId="1076"/>
        <pc:sldMkLst>
          <pc:docMk/>
          <pc:sldMk cId="412853290" sldId="2147483476"/>
        </pc:sldMkLst>
        <pc:spChg chg="mod">
          <ac:chgData name="Naho Oie" userId="75593d79-8f66-42a1-b1f2-b514a159efe5" providerId="ADAL" clId="{64CF0466-78C9-4F6B-8F21-99AC67C4D7D9}" dt="2025-06-11T12:27:20.784" v="362" actId="167"/>
          <ac:spMkLst>
            <pc:docMk/>
            <pc:sldMk cId="412853290" sldId="2147483476"/>
            <ac:spMk id="19" creationId="{E3550F02-28E8-DB93-0F66-639018FD98C2}"/>
          </ac:spMkLst>
        </pc:spChg>
        <pc:spChg chg="mod">
          <ac:chgData name="Naho Oie" userId="75593d79-8f66-42a1-b1f2-b514a159efe5" providerId="ADAL" clId="{64CF0466-78C9-4F6B-8F21-99AC67C4D7D9}" dt="2025-06-11T12:23:30.324" v="313" actId="1076"/>
          <ac:spMkLst>
            <pc:docMk/>
            <pc:sldMk cId="412853290" sldId="2147483476"/>
            <ac:spMk id="40" creationId="{1C4952E8-C04E-D200-3AA0-6C65DC7D3EA7}"/>
          </ac:spMkLst>
        </pc:spChg>
      </pc:sldChg>
      <pc:sldChg chg="addSp delSp modSp mod">
        <pc:chgData name="Naho Oie" userId="75593d79-8f66-42a1-b1f2-b514a159efe5" providerId="ADAL" clId="{64CF0466-78C9-4F6B-8F21-99AC67C4D7D9}" dt="2025-06-11T12:25:58.934" v="360"/>
        <pc:sldMkLst>
          <pc:docMk/>
          <pc:sldMk cId="106975524" sldId="2147483477"/>
        </pc:sldMkLst>
      </pc:sldChg>
      <pc:sldChg chg="addSp delSp modSp mod">
        <pc:chgData name="Naho Oie" userId="75593d79-8f66-42a1-b1f2-b514a159efe5" providerId="ADAL" clId="{64CF0466-78C9-4F6B-8F21-99AC67C4D7D9}" dt="2025-06-11T12:25:55.391" v="359" actId="167"/>
        <pc:sldMkLst>
          <pc:docMk/>
          <pc:sldMk cId="7524699" sldId="2147483478"/>
        </pc:sldMkLst>
      </pc:sldChg>
      <pc:sldChg chg="delSp mod">
        <pc:chgData name="Naho Oie" userId="75593d79-8f66-42a1-b1f2-b514a159efe5" providerId="ADAL" clId="{64CF0466-78C9-4F6B-8F21-99AC67C4D7D9}" dt="2025-06-10T07:18:37.791" v="4" actId="478"/>
        <pc:sldMkLst>
          <pc:docMk/>
          <pc:sldMk cId="613886398" sldId="2147483480"/>
        </pc:sldMkLst>
      </pc:sldChg>
      <pc:sldChg chg="delSp mod">
        <pc:chgData name="Naho Oie" userId="75593d79-8f66-42a1-b1f2-b514a159efe5" providerId="ADAL" clId="{64CF0466-78C9-4F6B-8F21-99AC67C4D7D9}" dt="2025-06-10T07:18:48.906" v="9" actId="478"/>
        <pc:sldMkLst>
          <pc:docMk/>
          <pc:sldMk cId="80160683" sldId="2147483481"/>
        </pc:sldMkLst>
      </pc:sldChg>
      <pc:sldChg chg="addSp modSp mod">
        <pc:chgData name="Naho Oie" userId="75593d79-8f66-42a1-b1f2-b514a159efe5" providerId="ADAL" clId="{64CF0466-78C9-4F6B-8F21-99AC67C4D7D9}" dt="2025-06-12T05:55:06.628" v="482" actId="20577"/>
        <pc:sldMkLst>
          <pc:docMk/>
          <pc:sldMk cId="2596422923" sldId="2147483485"/>
        </pc:sldMkLst>
        <pc:spChg chg="add mod">
          <ac:chgData name="Naho Oie" userId="75593d79-8f66-42a1-b1f2-b514a159efe5" providerId="ADAL" clId="{64CF0466-78C9-4F6B-8F21-99AC67C4D7D9}" dt="2025-06-12T05:55:06.628" v="482" actId="20577"/>
          <ac:spMkLst>
            <pc:docMk/>
            <pc:sldMk cId="2596422923" sldId="2147483485"/>
            <ac:spMk id="3" creationId="{AC3783BB-8FD1-1DC6-A830-51C09D41E05F}"/>
          </ac:spMkLst>
        </pc:spChg>
        <pc:spChg chg="mod">
          <ac:chgData name="Naho Oie" userId="75593d79-8f66-42a1-b1f2-b514a159efe5" providerId="ADAL" clId="{64CF0466-78C9-4F6B-8F21-99AC67C4D7D9}" dt="2025-06-12T05:49:24.530" v="431" actId="20577"/>
          <ac:spMkLst>
            <pc:docMk/>
            <pc:sldMk cId="2596422923" sldId="2147483485"/>
            <ac:spMk id="7" creationId="{EDDC40D5-4693-154D-3DD5-DA9790611C29}"/>
          </ac:spMkLst>
        </pc:spChg>
        <pc:spChg chg="mod">
          <ac:chgData name="Naho Oie" userId="75593d79-8f66-42a1-b1f2-b514a159efe5" providerId="ADAL" clId="{64CF0466-78C9-4F6B-8F21-99AC67C4D7D9}" dt="2025-06-12T05:49:25.751" v="432" actId="20577"/>
          <ac:spMkLst>
            <pc:docMk/>
            <pc:sldMk cId="2596422923" sldId="2147483485"/>
            <ac:spMk id="13" creationId="{04E15EB4-14B9-DB61-5803-119D6AFA77A4}"/>
          </ac:spMkLst>
        </pc:spChg>
      </pc:sldChg>
      <pc:sldChg chg="modSp mod">
        <pc:chgData name="Naho Oie" userId="75593d79-8f66-42a1-b1f2-b514a159efe5" providerId="ADAL" clId="{64CF0466-78C9-4F6B-8F21-99AC67C4D7D9}" dt="2025-06-11T08:08:42.318" v="61" actId="1035"/>
        <pc:sldMkLst>
          <pc:docMk/>
          <pc:sldMk cId="2641957853" sldId="214748349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6/15/2025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6/15/2025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4A9D5-C0B6-49D2-4510-918ED002819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26FE60-D68C-C57C-FD09-6510F37DCF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ABA0504-8045-95E5-C93F-BC3053C761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20A3595-C11A-DC17-EE1C-906312296AC0}"/>
              </a:ext>
            </a:extLst>
          </p:cNvPr>
          <p:cNvSpPr>
            <a:spLocks noGrp="1"/>
          </p:cNvSpPr>
          <p:nvPr>
            <p:ph type="sldNum" sz="quarter" idx="5"/>
          </p:nvPr>
        </p:nvSpPr>
        <p:spPr/>
        <p:txBody>
          <a:bodyPr/>
          <a:lstStyle/>
          <a:p>
            <a:r>
              <a:rPr lang="en-US"/>
              <a:t>Notes view: </a:t>
            </a:r>
            <a:fld id="{128CEAFE-FA94-43E5-B0FF-D47E1CCDD1B4}" type="slidenum">
              <a:rPr lang="en-US" smtClean="0"/>
              <a:pPr/>
              <a:t>24</a:t>
            </a:fld>
            <a:endParaRPr lang="en-US"/>
          </a:p>
        </p:txBody>
      </p:sp>
    </p:spTree>
    <p:extLst>
      <p:ext uri="{BB962C8B-B14F-4D97-AF65-F5344CB8AC3E}">
        <p14:creationId xmlns:p14="http://schemas.microsoft.com/office/powerpoint/2010/main" val="3425631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881B-6E11-A173-46CB-E0C4961D31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208AAE-90DE-5691-D5EB-0653CA8360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4DD258-33B0-A8A2-436D-29D46B51E9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7F8A7CA-32A3-7D7C-3C63-029329A029B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1882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5196625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6D01-510B-FD19-CE4E-5AD0209A35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22A36-FF58-01E5-50CA-FCDCB445D4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1DF9C7-6EDC-4F91-3D85-C2B1E469E163}"/>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3A9F037C-9674-9E9F-9406-366A438F29A5}"/>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1751434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D3F67-EEF8-BDE9-03B5-ADD3015B23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6C145-8E32-CE08-B998-29BD2B74A0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93A5CC-4C98-6D14-947F-DC013D12BBC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3EA5DC6-6E68-604F-FB98-9E92868CE0C5}"/>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5249733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42C45-63E7-4AE4-28EA-87E8AF9777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6BAFDCC-1250-C9CE-C2C0-77E23E2D20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DB27B5-AABC-C76E-1274-0E63CD711779}"/>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D9031D64-B5B8-719C-48E0-2C860838BAEB}"/>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593864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5258-08D5-B880-78DD-83C21A620A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013DFBE-D97D-80A8-4B73-A24831B2B2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F214EF-7A97-C537-7EB4-5CF4F3CD148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06986C8-42BF-2073-093C-27696A200953}"/>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3791825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871055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297695147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419596347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66730775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oleObject" Target="../embeddings/oleObject1.bin"/><Relationship Id="rId5" Type="http://schemas.openxmlformats.org/officeDocument/2006/relationships/tags" Target="../tags/tag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814127115"/>
      </p:ext>
    </p:extLst>
  </p:cSld>
  <p:clrMap bg1="lt1" tx1="dk1" bg2="lt2" tx2="dk2" accent1="accent1" accent2="accent2" accent3="accent3" accent4="accent4" accent5="accent5" accent6="accent6" hlink="hlink" folHlink="folHlink"/>
  <p:sldLayoutIdLst>
    <p:sldLayoutId id="2147485129" r:id="rId1"/>
    <p:sldLayoutId id="2147485130" r:id="rId2"/>
    <p:sldLayoutId id="2147485131"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p15:clr>
            <a:srgbClr val="F26B43"/>
          </p15:clr>
        </p15:guide>
        <p15:guide id="2" pos="321">
          <p15:clr>
            <a:srgbClr val="F26B43"/>
          </p15:clr>
        </p15:guide>
        <p15:guide id="3" pos="5918">
          <p15:clr>
            <a:srgbClr val="F26B43"/>
          </p15:clr>
        </p15:guide>
        <p15:guide id="4" orient="horz" pos="4088">
          <p15:clr>
            <a:srgbClr val="F26B43"/>
          </p15:clr>
        </p15:guide>
        <p15:guide id="5" pos="3120">
          <p15:clr>
            <a:srgbClr val="F26B43"/>
          </p15:clr>
        </p15:guide>
        <p15:guide id="6" orient="horz" pos="319">
          <p15:clr>
            <a:srgbClr val="F26B43"/>
          </p15:clr>
        </p15:guide>
        <p15:guide id="7"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20361-BFE1-4DA0-A5A1-3A95161C3006}"/>
              </a:ext>
            </a:extLst>
          </p:cNvPr>
          <p:cNvSpPr>
            <a:spLocks noGrp="1"/>
          </p:cNvSpPr>
          <p:nvPr>
            <p:ph type="title"/>
          </p:nvPr>
        </p:nvSpPr>
        <p:spPr>
          <a:xfrm>
            <a:off x="511875" y="2851842"/>
            <a:ext cx="6171954" cy="778597"/>
          </a:xfrm>
        </p:spPr>
        <p:txBody>
          <a:bodyPr/>
          <a:lstStyle/>
          <a:p>
            <a:r>
              <a:rPr kumimoji="1" lang="ja-JP" altLang="en-US"/>
              <a:t>様式２ 事業計画書</a:t>
            </a:r>
            <a:endParaRPr kumimoji="1" lang="en-GB"/>
          </a:p>
        </p:txBody>
      </p:sp>
      <p:sp>
        <p:nvSpPr>
          <p:cNvPr id="9" name="テキスト プレースホルダー 2">
            <a:extLst>
              <a:ext uri="{FF2B5EF4-FFF2-40B4-BE49-F238E27FC236}">
                <a16:creationId xmlns:a16="http://schemas.microsoft.com/office/drawing/2014/main" id="{5C16FA1C-B683-7247-CAE5-8961DC39E590}"/>
              </a:ext>
            </a:extLst>
          </p:cNvPr>
          <p:cNvSpPr>
            <a:spLocks noGrp="1"/>
          </p:cNvSpPr>
          <p:nvPr>
            <p:ph type="body" sz="quarter" idx="11"/>
          </p:nvPr>
        </p:nvSpPr>
        <p:spPr>
          <a:xfrm>
            <a:off x="511875" y="3836946"/>
            <a:ext cx="8886150" cy="914400"/>
          </a:xfrm>
        </p:spPr>
        <p:txBody>
          <a:bodyPr/>
          <a:lstStyle/>
          <a:p>
            <a:r>
              <a:rPr kumimoji="1" lang="ja-JP" altLang="en-US" sz="1800"/>
              <a:t>プロジェクト名：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p:txBody>
      </p:sp>
      <p:sp>
        <p:nvSpPr>
          <p:cNvPr id="13" name="テキスト ボックス 12">
            <a:extLst>
              <a:ext uri="{FF2B5EF4-FFF2-40B4-BE49-F238E27FC236}">
                <a16:creationId xmlns:a16="http://schemas.microsoft.com/office/drawing/2014/main" id="{B743AB6A-B7A3-33ED-C79A-6B2DC9A02229}"/>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ja-JP" altLang="en-US" sz="1400">
                <a:solidFill>
                  <a:schemeClr val="tx2"/>
                </a:solidFill>
                <a:latin typeface="+mn-ea"/>
              </a:rPr>
              <a:t>６</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（大型実証　非</a:t>
            </a:r>
            <a:r>
              <a:rPr lang="en-US" altLang="ja-JP" sz="1400" b="0" i="0" u="none" strike="noStrike" baseline="0">
                <a:solidFill>
                  <a:schemeClr val="tx2"/>
                </a:solidFill>
                <a:latin typeface="+mn-ea"/>
              </a:rPr>
              <a:t>ASEAN</a:t>
            </a:r>
            <a:r>
              <a:rPr lang="ja-JP" altLang="en-US" sz="1400" b="0" i="0" u="none" strike="noStrike" baseline="0">
                <a:solidFill>
                  <a:schemeClr val="tx2"/>
                </a:solidFill>
                <a:latin typeface="+mn-ea"/>
              </a:rPr>
              <a:t>加盟国） </a:t>
            </a:r>
            <a:endParaRPr lang="ja-JP" altLang="en-US" sz="1400">
              <a:solidFill>
                <a:schemeClr val="tx2"/>
              </a:solidFill>
              <a:latin typeface="+mn-ea"/>
            </a:endParaRPr>
          </a:p>
        </p:txBody>
      </p:sp>
      <p:sp>
        <p:nvSpPr>
          <p:cNvPr id="6" name="テキスト プレースホルダー 11">
            <a:extLst>
              <a:ext uri="{FF2B5EF4-FFF2-40B4-BE49-F238E27FC236}">
                <a16:creationId xmlns:a16="http://schemas.microsoft.com/office/drawing/2014/main" id="{F0619D2E-7A73-C86A-A5BB-824886502365}"/>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368894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688C-DA1E-2650-2E74-B6060A1C5B44}"/>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B7AAE21-7325-F6F4-34E6-E4BC918BA0D0}"/>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A3E348B9-50AB-AA0A-15E8-6891C33526D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B783A621-1D46-13A2-72BC-CC7874E53F6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BA5AB53-B3A1-8817-9095-752C6B8AF285}"/>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A1CD47C-0DD4-3EB5-F2DE-27EBDA0E49C3}"/>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B31F720C-D0E3-31B7-79ED-370DBBCAB610}"/>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FDD4E988-6FE0-E7B6-E96F-A668B7DADA2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5B6180F-6188-5738-E702-F03AE891897B}"/>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8AD87A8-1303-4774-C066-CB011293045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9A3A3E8E-E1CA-0102-CFEF-7CEF33487553}"/>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2FC31075-4014-8711-3A82-881132C83A11}"/>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33B1FCF9-7AF5-E775-5E94-DEF80CA3BE86}"/>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B95D005-3C43-3DA6-CA2D-27A53134561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AEF68EC9-8A77-BDCC-BABF-73848CE57986}"/>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123EFAF-9D87-A65B-CA67-C926FC82F4F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A784D8B7-D903-E42F-4A27-D3D5DC5B1F9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E711842-2F98-07CB-0719-29FEFC1DC515}"/>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27A02C6B-4A02-6F86-5FF0-4A99B02A4DC5}"/>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2B1E7B58-05CE-9DFB-16F9-A2D3E2753E19}"/>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6DDC0EB1-8468-2562-F7D7-4F5A944AE623}"/>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A8D6F03-C379-CD25-1232-8761331602B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74DC27EB-562E-A1F8-1218-C7EACB103624}"/>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F8F13676-3F00-A289-4653-8EC464709CDD}"/>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FFCDAA30-EB78-9B67-E9E0-F9808987881E}"/>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9208E445-E661-F456-9A05-790CD05E2EF6}"/>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5137C376-6E81-D4AC-9C5D-931C6297A37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0F480DB-46E1-1534-B0B3-CD1D6424D52B}"/>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2D71CA52-A11E-AD52-0B75-28C79FFCD0C8}"/>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8CB50DB-D5F5-2AE8-D49E-8A7B50886EB8}"/>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DEB39622-196C-E040-77E2-B7352E9AAE1E}"/>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3A8F9B97-5774-95F3-F912-3654E5D7444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1" name="正方形/長方形 20">
            <a:extLst>
              <a:ext uri="{FF2B5EF4-FFF2-40B4-BE49-F238E27FC236}">
                <a16:creationId xmlns:a16="http://schemas.microsoft.com/office/drawing/2014/main" id="{2F46FD6F-79E4-CFB3-8E00-15C1E36D106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66753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extLst>
              <p:ext uri="{D42A27DB-BD31-4B8C-83A1-F6EECF244321}">
                <p14:modId xmlns:p14="http://schemas.microsoft.com/office/powerpoint/2010/main" val="3384488504"/>
              </p:ext>
            </p:extLst>
          </p:nvPr>
        </p:nvGraphicFramePr>
        <p:xfrm>
          <a:off x="287959" y="2261727"/>
          <a:ext cx="9379763" cy="4106113"/>
        </p:xfrm>
        <a:graphic>
          <a:graphicData uri="http://schemas.openxmlformats.org/drawingml/2006/table">
            <a:tbl>
              <a:tblPr firstRow="1" bandRow="1"/>
              <a:tblGrid>
                <a:gridCol w="1284809">
                  <a:extLst>
                    <a:ext uri="{9D8B030D-6E8A-4147-A177-3AD203B41FA5}">
                      <a16:colId xmlns:a16="http://schemas.microsoft.com/office/drawing/2014/main" val="20000"/>
                    </a:ext>
                  </a:extLst>
                </a:gridCol>
                <a:gridCol w="192737">
                  <a:extLst>
                    <a:ext uri="{9D8B030D-6E8A-4147-A177-3AD203B41FA5}">
                      <a16:colId xmlns:a16="http://schemas.microsoft.com/office/drawing/2014/main" val="20002"/>
                    </a:ext>
                  </a:extLst>
                </a:gridCol>
                <a:gridCol w="192737">
                  <a:extLst>
                    <a:ext uri="{9D8B030D-6E8A-4147-A177-3AD203B41FA5}">
                      <a16:colId xmlns:a16="http://schemas.microsoft.com/office/drawing/2014/main" val="3589615385"/>
                    </a:ext>
                  </a:extLst>
                </a:gridCol>
                <a:gridCol w="192737">
                  <a:extLst>
                    <a:ext uri="{9D8B030D-6E8A-4147-A177-3AD203B41FA5}">
                      <a16:colId xmlns:a16="http://schemas.microsoft.com/office/drawing/2014/main" val="847577331"/>
                    </a:ext>
                  </a:extLst>
                </a:gridCol>
                <a:gridCol w="192737">
                  <a:extLst>
                    <a:ext uri="{9D8B030D-6E8A-4147-A177-3AD203B41FA5}">
                      <a16:colId xmlns:a16="http://schemas.microsoft.com/office/drawing/2014/main" val="1003054141"/>
                    </a:ext>
                  </a:extLst>
                </a:gridCol>
                <a:gridCol w="192737">
                  <a:extLst>
                    <a:ext uri="{9D8B030D-6E8A-4147-A177-3AD203B41FA5}">
                      <a16:colId xmlns:a16="http://schemas.microsoft.com/office/drawing/2014/main" val="3311803545"/>
                    </a:ext>
                  </a:extLst>
                </a:gridCol>
                <a:gridCol w="192737">
                  <a:extLst>
                    <a:ext uri="{9D8B030D-6E8A-4147-A177-3AD203B41FA5}">
                      <a16:colId xmlns:a16="http://schemas.microsoft.com/office/drawing/2014/main" val="4053265256"/>
                    </a:ext>
                  </a:extLst>
                </a:gridCol>
                <a:gridCol w="192737">
                  <a:extLst>
                    <a:ext uri="{9D8B030D-6E8A-4147-A177-3AD203B41FA5}">
                      <a16:colId xmlns:a16="http://schemas.microsoft.com/office/drawing/2014/main" val="1269907636"/>
                    </a:ext>
                  </a:extLst>
                </a:gridCol>
                <a:gridCol w="192737">
                  <a:extLst>
                    <a:ext uri="{9D8B030D-6E8A-4147-A177-3AD203B41FA5}">
                      <a16:colId xmlns:a16="http://schemas.microsoft.com/office/drawing/2014/main" val="2794598425"/>
                    </a:ext>
                  </a:extLst>
                </a:gridCol>
                <a:gridCol w="192737">
                  <a:extLst>
                    <a:ext uri="{9D8B030D-6E8A-4147-A177-3AD203B41FA5}">
                      <a16:colId xmlns:a16="http://schemas.microsoft.com/office/drawing/2014/main" val="3429541332"/>
                    </a:ext>
                  </a:extLst>
                </a:gridCol>
                <a:gridCol w="192737">
                  <a:extLst>
                    <a:ext uri="{9D8B030D-6E8A-4147-A177-3AD203B41FA5}">
                      <a16:colId xmlns:a16="http://schemas.microsoft.com/office/drawing/2014/main" val="601210030"/>
                    </a:ext>
                  </a:extLst>
                </a:gridCol>
                <a:gridCol w="192737">
                  <a:extLst>
                    <a:ext uri="{9D8B030D-6E8A-4147-A177-3AD203B41FA5}">
                      <a16:colId xmlns:a16="http://schemas.microsoft.com/office/drawing/2014/main" val="2547744933"/>
                    </a:ext>
                  </a:extLst>
                </a:gridCol>
                <a:gridCol w="192737">
                  <a:extLst>
                    <a:ext uri="{9D8B030D-6E8A-4147-A177-3AD203B41FA5}">
                      <a16:colId xmlns:a16="http://schemas.microsoft.com/office/drawing/2014/main" val="350607378"/>
                    </a:ext>
                  </a:extLst>
                </a:gridCol>
                <a:gridCol w="192737">
                  <a:extLst>
                    <a:ext uri="{9D8B030D-6E8A-4147-A177-3AD203B41FA5}">
                      <a16:colId xmlns:a16="http://schemas.microsoft.com/office/drawing/2014/main" val="707857450"/>
                    </a:ext>
                  </a:extLst>
                </a:gridCol>
                <a:gridCol w="192737">
                  <a:extLst>
                    <a:ext uri="{9D8B030D-6E8A-4147-A177-3AD203B41FA5}">
                      <a16:colId xmlns:a16="http://schemas.microsoft.com/office/drawing/2014/main" val="1901616651"/>
                    </a:ext>
                  </a:extLst>
                </a:gridCol>
                <a:gridCol w="192737">
                  <a:extLst>
                    <a:ext uri="{9D8B030D-6E8A-4147-A177-3AD203B41FA5}">
                      <a16:colId xmlns:a16="http://schemas.microsoft.com/office/drawing/2014/main" val="1997173264"/>
                    </a:ext>
                  </a:extLst>
                </a:gridCol>
                <a:gridCol w="192737">
                  <a:extLst>
                    <a:ext uri="{9D8B030D-6E8A-4147-A177-3AD203B41FA5}">
                      <a16:colId xmlns:a16="http://schemas.microsoft.com/office/drawing/2014/main" val="1972910638"/>
                    </a:ext>
                  </a:extLst>
                </a:gridCol>
                <a:gridCol w="192737">
                  <a:extLst>
                    <a:ext uri="{9D8B030D-6E8A-4147-A177-3AD203B41FA5}">
                      <a16:colId xmlns:a16="http://schemas.microsoft.com/office/drawing/2014/main" val="2310691175"/>
                    </a:ext>
                  </a:extLst>
                </a:gridCol>
                <a:gridCol w="192737">
                  <a:extLst>
                    <a:ext uri="{9D8B030D-6E8A-4147-A177-3AD203B41FA5}">
                      <a16:colId xmlns:a16="http://schemas.microsoft.com/office/drawing/2014/main" val="1550375738"/>
                    </a:ext>
                  </a:extLst>
                </a:gridCol>
                <a:gridCol w="192737">
                  <a:extLst>
                    <a:ext uri="{9D8B030D-6E8A-4147-A177-3AD203B41FA5}">
                      <a16:colId xmlns:a16="http://schemas.microsoft.com/office/drawing/2014/main" val="502872111"/>
                    </a:ext>
                  </a:extLst>
                </a:gridCol>
                <a:gridCol w="192737">
                  <a:extLst>
                    <a:ext uri="{9D8B030D-6E8A-4147-A177-3AD203B41FA5}">
                      <a16:colId xmlns:a16="http://schemas.microsoft.com/office/drawing/2014/main" val="2364083631"/>
                    </a:ext>
                  </a:extLst>
                </a:gridCol>
                <a:gridCol w="192737">
                  <a:extLst>
                    <a:ext uri="{9D8B030D-6E8A-4147-A177-3AD203B41FA5}">
                      <a16:colId xmlns:a16="http://schemas.microsoft.com/office/drawing/2014/main" val="3505853415"/>
                    </a:ext>
                  </a:extLst>
                </a:gridCol>
                <a:gridCol w="192737">
                  <a:extLst>
                    <a:ext uri="{9D8B030D-6E8A-4147-A177-3AD203B41FA5}">
                      <a16:colId xmlns:a16="http://schemas.microsoft.com/office/drawing/2014/main" val="3478665934"/>
                    </a:ext>
                  </a:extLst>
                </a:gridCol>
                <a:gridCol w="192737">
                  <a:extLst>
                    <a:ext uri="{9D8B030D-6E8A-4147-A177-3AD203B41FA5}">
                      <a16:colId xmlns:a16="http://schemas.microsoft.com/office/drawing/2014/main" val="3074871861"/>
                    </a:ext>
                  </a:extLst>
                </a:gridCol>
                <a:gridCol w="192737">
                  <a:extLst>
                    <a:ext uri="{9D8B030D-6E8A-4147-A177-3AD203B41FA5}">
                      <a16:colId xmlns:a16="http://schemas.microsoft.com/office/drawing/2014/main" val="902792561"/>
                    </a:ext>
                  </a:extLst>
                </a:gridCol>
                <a:gridCol w="192737">
                  <a:extLst>
                    <a:ext uri="{9D8B030D-6E8A-4147-A177-3AD203B41FA5}">
                      <a16:colId xmlns:a16="http://schemas.microsoft.com/office/drawing/2014/main" val="1690709167"/>
                    </a:ext>
                  </a:extLst>
                </a:gridCol>
                <a:gridCol w="192737">
                  <a:extLst>
                    <a:ext uri="{9D8B030D-6E8A-4147-A177-3AD203B41FA5}">
                      <a16:colId xmlns:a16="http://schemas.microsoft.com/office/drawing/2014/main" val="4042652894"/>
                    </a:ext>
                  </a:extLst>
                </a:gridCol>
                <a:gridCol w="192737">
                  <a:extLst>
                    <a:ext uri="{9D8B030D-6E8A-4147-A177-3AD203B41FA5}">
                      <a16:colId xmlns:a16="http://schemas.microsoft.com/office/drawing/2014/main" val="4178763312"/>
                    </a:ext>
                  </a:extLst>
                </a:gridCol>
                <a:gridCol w="192737">
                  <a:extLst>
                    <a:ext uri="{9D8B030D-6E8A-4147-A177-3AD203B41FA5}">
                      <a16:colId xmlns:a16="http://schemas.microsoft.com/office/drawing/2014/main" val="1415647604"/>
                    </a:ext>
                  </a:extLst>
                </a:gridCol>
                <a:gridCol w="192737">
                  <a:extLst>
                    <a:ext uri="{9D8B030D-6E8A-4147-A177-3AD203B41FA5}">
                      <a16:colId xmlns:a16="http://schemas.microsoft.com/office/drawing/2014/main" val="2529141486"/>
                    </a:ext>
                  </a:extLst>
                </a:gridCol>
                <a:gridCol w="192737">
                  <a:extLst>
                    <a:ext uri="{9D8B030D-6E8A-4147-A177-3AD203B41FA5}">
                      <a16:colId xmlns:a16="http://schemas.microsoft.com/office/drawing/2014/main" val="3406825522"/>
                    </a:ext>
                  </a:extLst>
                </a:gridCol>
                <a:gridCol w="192737">
                  <a:extLst>
                    <a:ext uri="{9D8B030D-6E8A-4147-A177-3AD203B41FA5}">
                      <a16:colId xmlns:a16="http://schemas.microsoft.com/office/drawing/2014/main" val="1667310816"/>
                    </a:ext>
                  </a:extLst>
                </a:gridCol>
                <a:gridCol w="192737">
                  <a:extLst>
                    <a:ext uri="{9D8B030D-6E8A-4147-A177-3AD203B41FA5}">
                      <a16:colId xmlns:a16="http://schemas.microsoft.com/office/drawing/2014/main" val="227385866"/>
                    </a:ext>
                  </a:extLst>
                </a:gridCol>
                <a:gridCol w="192737">
                  <a:extLst>
                    <a:ext uri="{9D8B030D-6E8A-4147-A177-3AD203B41FA5}">
                      <a16:colId xmlns:a16="http://schemas.microsoft.com/office/drawing/2014/main" val="144998942"/>
                    </a:ext>
                  </a:extLst>
                </a:gridCol>
                <a:gridCol w="192737">
                  <a:extLst>
                    <a:ext uri="{9D8B030D-6E8A-4147-A177-3AD203B41FA5}">
                      <a16:colId xmlns:a16="http://schemas.microsoft.com/office/drawing/2014/main" val="4123778188"/>
                    </a:ext>
                  </a:extLst>
                </a:gridCol>
                <a:gridCol w="192737">
                  <a:extLst>
                    <a:ext uri="{9D8B030D-6E8A-4147-A177-3AD203B41FA5}">
                      <a16:colId xmlns:a16="http://schemas.microsoft.com/office/drawing/2014/main" val="3111340388"/>
                    </a:ext>
                  </a:extLst>
                </a:gridCol>
                <a:gridCol w="192737">
                  <a:extLst>
                    <a:ext uri="{9D8B030D-6E8A-4147-A177-3AD203B41FA5}">
                      <a16:colId xmlns:a16="http://schemas.microsoft.com/office/drawing/2014/main" val="1912159516"/>
                    </a:ext>
                  </a:extLst>
                </a:gridCol>
                <a:gridCol w="192737">
                  <a:extLst>
                    <a:ext uri="{9D8B030D-6E8A-4147-A177-3AD203B41FA5}">
                      <a16:colId xmlns:a16="http://schemas.microsoft.com/office/drawing/2014/main" val="2451916193"/>
                    </a:ext>
                  </a:extLst>
                </a:gridCol>
                <a:gridCol w="192737">
                  <a:extLst>
                    <a:ext uri="{9D8B030D-6E8A-4147-A177-3AD203B41FA5}">
                      <a16:colId xmlns:a16="http://schemas.microsoft.com/office/drawing/2014/main" val="3221966151"/>
                    </a:ext>
                  </a:extLst>
                </a:gridCol>
                <a:gridCol w="192737">
                  <a:extLst>
                    <a:ext uri="{9D8B030D-6E8A-4147-A177-3AD203B41FA5}">
                      <a16:colId xmlns:a16="http://schemas.microsoft.com/office/drawing/2014/main" val="1972102231"/>
                    </a:ext>
                  </a:extLst>
                </a:gridCol>
                <a:gridCol w="192737">
                  <a:extLst>
                    <a:ext uri="{9D8B030D-6E8A-4147-A177-3AD203B41FA5}">
                      <a16:colId xmlns:a16="http://schemas.microsoft.com/office/drawing/2014/main" val="3764094590"/>
                    </a:ext>
                  </a:extLst>
                </a:gridCol>
                <a:gridCol w="192737">
                  <a:extLst>
                    <a:ext uri="{9D8B030D-6E8A-4147-A177-3AD203B41FA5}">
                      <a16:colId xmlns:a16="http://schemas.microsoft.com/office/drawing/2014/main" val="2714439732"/>
                    </a:ext>
                  </a:extLst>
                </a:gridCol>
                <a:gridCol w="192737">
                  <a:extLst>
                    <a:ext uri="{9D8B030D-6E8A-4147-A177-3AD203B41FA5}">
                      <a16:colId xmlns:a16="http://schemas.microsoft.com/office/drawing/2014/main" val="2373553083"/>
                    </a:ext>
                  </a:extLst>
                </a:gridCol>
              </a:tblGrid>
              <a:tr h="257206">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1" baseline="0">
                          <a:solidFill>
                            <a:schemeClr val="bg1"/>
                          </a:solidFill>
                          <a:latin typeface="+mn-ea"/>
                          <a:ea typeface="+mn-ea"/>
                        </a:rPr>
                        <a:t>実施フロー</a:t>
                      </a:r>
                      <a:endParaRPr lang="en-US" altLang="ja-JP" sz="1100" b="1"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2029</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48907">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32000">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92000">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87004"/>
                  </a:ext>
                </a:extLst>
              </a:tr>
              <a:tr h="792000">
                <a:tc>
                  <a:txBody>
                    <a:bodyPr/>
                    <a:lstStyle/>
                    <a:p>
                      <a:pPr algn="ctr"/>
                      <a:r>
                        <a:rPr kumimoji="1" lang="ja-JP" altLang="en-US" sz="1050" b="1" baseline="0">
                          <a:solidFill>
                            <a:schemeClr val="tx2"/>
                          </a:solidFill>
                          <a:latin typeface="+mn-ea"/>
                          <a:ea typeface="+mn-ea"/>
                        </a:rPr>
                        <a:t>② </a:t>
                      </a:r>
                      <a:r>
                        <a:rPr kumimoji="1" lang="en-US" altLang="ja-JP" sz="1050" b="1" baseline="0">
                          <a:solidFill>
                            <a:schemeClr val="tx2"/>
                          </a:solidFill>
                          <a:latin typeface="+mn-ea"/>
                          <a:ea typeface="+mn-ea"/>
                        </a:rPr>
                        <a:t>XXX</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9887585"/>
                  </a:ext>
                </a:extLst>
              </a:tr>
              <a:tr h="792000">
                <a:tc>
                  <a:txBody>
                    <a:bodyPr/>
                    <a:lstStyle/>
                    <a:p>
                      <a:pPr algn="ctr"/>
                      <a:r>
                        <a:rPr kumimoji="1" lang="ja-JP" altLang="en-US" sz="1050" b="1" baseline="0">
                          <a:solidFill>
                            <a:schemeClr val="tx2"/>
                          </a:solidFill>
                          <a:latin typeface="+mn-ea"/>
                          <a:ea typeface="+mn-ea"/>
                        </a:rPr>
                        <a:t>③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1082044"/>
                  </a:ext>
                </a:extLst>
              </a:tr>
              <a:tr h="792000">
                <a:tc>
                  <a:txBody>
                    <a:bodyPr/>
                    <a:lstStyle/>
                    <a:p>
                      <a:pPr algn="ctr"/>
                      <a:r>
                        <a:rPr kumimoji="1" lang="en-US" altLang="ja-JP" sz="1050" b="1" baseline="0">
                          <a:solidFill>
                            <a:schemeClr val="tx2"/>
                          </a:solidFill>
                          <a:latin typeface="+mn-ea"/>
                          <a:ea typeface="+mn-ea"/>
                        </a:rPr>
                        <a:t>X </a:t>
                      </a:r>
                      <a:r>
                        <a:rPr kumimoji="1" lang="ja-JP" altLang="en-US" sz="1050" b="1" baseline="0">
                          <a:solidFill>
                            <a:schemeClr val="tx2"/>
                          </a:solidFill>
                          <a:latin typeface="+mn-ea"/>
                          <a:ea typeface="+mn-ea"/>
                        </a:rPr>
                        <a:t>・・・</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2966736"/>
                  </a:ext>
                </a:extLst>
              </a:tr>
            </a:tbl>
          </a:graphicData>
        </a:graphic>
      </p:graphicFrame>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 </a:t>
            </a:r>
            <a:r>
              <a:rPr kumimoji="1" lang="en-US" altLang="ja-JP"/>
              <a:t>x/x</a:t>
            </a:r>
            <a:endParaRPr kumimoji="1" lang="en-GB" altLang="ja-JP"/>
          </a:p>
        </p:txBody>
      </p:sp>
      <p:sp>
        <p:nvSpPr>
          <p:cNvPr id="27" name="正方形/長方形 26">
            <a:extLst>
              <a:ext uri="{FF2B5EF4-FFF2-40B4-BE49-F238E27FC236}">
                <a16:creationId xmlns:a16="http://schemas.microsoft.com/office/drawing/2014/main" id="{050F8140-166D-90AC-73D7-4F50FE450240}"/>
              </a:ext>
            </a:extLst>
          </p:cNvPr>
          <p:cNvSpPr/>
          <p:nvPr/>
        </p:nvSpPr>
        <p:spPr>
          <a:xfrm>
            <a:off x="2482473" y="2766680"/>
            <a:ext cx="6844230" cy="360116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482474" y="6427216"/>
            <a:ext cx="6844230" cy="141954"/>
            <a:chOff x="3453414" y="7340717"/>
            <a:chExt cx="5169600" cy="14195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411694"/>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40717"/>
              <a:ext cx="767085" cy="14195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4509115" y="2026124"/>
            <a:ext cx="5158592"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r">
              <a:lnSpc>
                <a:spcPct val="100000"/>
              </a:lnSpc>
              <a:buNone/>
            </a:pPr>
            <a:r>
              <a:rPr lang="ja-JP" altLang="en-US" sz="1050">
                <a:solidFill>
                  <a:srgbClr val="C00000"/>
                </a:solidFill>
              </a:rPr>
              <a:t>注：事業実施期間は交付決定日から３年間（ただし最長でも</a:t>
            </a:r>
            <a:r>
              <a:rPr lang="en-US" altLang="ja-JP" sz="1050">
                <a:solidFill>
                  <a:srgbClr val="C00000"/>
                </a:solidFill>
              </a:rPr>
              <a:t>2029</a:t>
            </a:r>
            <a:r>
              <a:rPr lang="ja-JP" altLang="en-US" sz="1050">
                <a:solidFill>
                  <a:srgbClr val="C00000"/>
                </a:solidFill>
              </a:rPr>
              <a:t>年</a:t>
            </a:r>
            <a:r>
              <a:rPr lang="en-US" altLang="ja-JP" sz="1050">
                <a:solidFill>
                  <a:srgbClr val="C00000"/>
                </a:solidFill>
              </a:rPr>
              <a:t>2</a:t>
            </a:r>
            <a:r>
              <a:rPr lang="ja-JP" altLang="en-US" sz="1050">
                <a:solidFill>
                  <a:srgbClr val="C00000"/>
                </a:solidFill>
              </a:rPr>
              <a:t>月末日まで）となります</a:t>
            </a:r>
          </a:p>
        </p:txBody>
      </p:sp>
      <p:sp>
        <p:nvSpPr>
          <p:cNvPr id="6" name="ホームベース 180">
            <a:extLst>
              <a:ext uri="{FF2B5EF4-FFF2-40B4-BE49-F238E27FC236}">
                <a16:creationId xmlns:a16="http://schemas.microsoft.com/office/drawing/2014/main" id="{BECB6156-FBC2-2FA8-0DBE-1A2DAFA94456}"/>
              </a:ext>
            </a:extLst>
          </p:cNvPr>
          <p:cNvSpPr/>
          <p:nvPr/>
        </p:nvSpPr>
        <p:spPr>
          <a:xfrm>
            <a:off x="2731248" y="3347046"/>
            <a:ext cx="1142777"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3874026" y="4145289"/>
            <a:ext cx="1419090" cy="548034"/>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293873"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293873"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78136"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2671035" y="2998392"/>
            <a:ext cx="577860"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2849147"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3330645" y="2998392"/>
            <a:ext cx="1113085"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3776370"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057408"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28983"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2247035"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2418610"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8" name="正方形/長方形 7">
            <a:extLst>
              <a:ext uri="{FF2B5EF4-FFF2-40B4-BE49-F238E27FC236}">
                <a16:creationId xmlns:a16="http://schemas.microsoft.com/office/drawing/2014/main" id="{E78BE908-79DA-0799-D308-4272F7A6B8B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138863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14" name="正方形/長方形 13">
            <a:extLst>
              <a:ext uri="{FF2B5EF4-FFF2-40B4-BE49-F238E27FC236}">
                <a16:creationId xmlns:a16="http://schemas.microsoft.com/office/drawing/2014/main" id="{0D6C52DC-A453-592D-FC90-B784DB45A267}"/>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21278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1"/>
            <a:ext cx="4291977" cy="1294165"/>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sp>
        <p:nvSpPr>
          <p:cNvPr id="6" name="正方形/長方形 5">
            <a:extLst>
              <a:ext uri="{FF2B5EF4-FFF2-40B4-BE49-F238E27FC236}">
                <a16:creationId xmlns:a16="http://schemas.microsoft.com/office/drawing/2014/main" id="{2175D068-6358-9F35-212E-EFF724323C3E}"/>
              </a:ext>
            </a:extLst>
          </p:cNvPr>
          <p:cNvSpPr/>
          <p:nvPr/>
        </p:nvSpPr>
        <p:spPr>
          <a:xfrm>
            <a:off x="5099972" y="183793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5099972" y="301274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5099972" y="418756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5099972" y="536237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6041967" y="183793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6041967" y="301274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6041967" y="418756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6041967" y="536237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3543297"/>
            <a:ext cx="4617556" cy="3046280"/>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39" name="正方形/長方形 38">
            <a:extLst>
              <a:ext uri="{FF2B5EF4-FFF2-40B4-BE49-F238E27FC236}">
                <a16:creationId xmlns:a16="http://schemas.microsoft.com/office/drawing/2014/main" id="{4926F1B8-91C8-0AE0-1092-524FCB938966}"/>
              </a:ext>
            </a:extLst>
          </p:cNvPr>
          <p:cNvSpPr/>
          <p:nvPr/>
        </p:nvSpPr>
        <p:spPr>
          <a:xfrm>
            <a:off x="2300962" y="5777086"/>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sp>
        <p:nvSpPr>
          <p:cNvPr id="35" name="正方形/長方形 34">
            <a:extLst>
              <a:ext uri="{FF2B5EF4-FFF2-40B4-BE49-F238E27FC236}">
                <a16:creationId xmlns:a16="http://schemas.microsoft.com/office/drawing/2014/main" id="{6887AFBA-EEB4-7C40-661E-F983CE5E70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973140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BA1E1-C0C7-710D-BFC4-3D699F20CD1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8E33A1-F28C-BFAB-65B7-F81922CF37E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738F9D2-8E1A-0872-D284-E0C619A9EF4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29" name="正方形/長方形 28">
            <a:extLst>
              <a:ext uri="{FF2B5EF4-FFF2-40B4-BE49-F238E27FC236}">
                <a16:creationId xmlns:a16="http://schemas.microsoft.com/office/drawing/2014/main" id="{A89593E0-BB98-61F7-8AA9-A82C7BE6CF7E}"/>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sp>
        <p:nvSpPr>
          <p:cNvPr id="23" name="正方形/長方形 22">
            <a:extLst>
              <a:ext uri="{FF2B5EF4-FFF2-40B4-BE49-F238E27FC236}">
                <a16:creationId xmlns:a16="http://schemas.microsoft.com/office/drawing/2014/main" id="{311BF696-8D11-7066-B644-8863723365A1}"/>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a:t>
            </a:r>
          </a:p>
        </p:txBody>
      </p:sp>
      <p:sp>
        <p:nvSpPr>
          <p:cNvPr id="31" name="正方形/長方形 30">
            <a:extLst>
              <a:ext uri="{FF2B5EF4-FFF2-40B4-BE49-F238E27FC236}">
                <a16:creationId xmlns:a16="http://schemas.microsoft.com/office/drawing/2014/main" id="{A5A483F8-75B7-C3A8-E0FF-FAC423B03484}"/>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自然災害</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7B20FFB0-31A1-FB5A-1B9C-6F869CD371C5}"/>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3" name="正方形/長方形 32">
            <a:extLst>
              <a:ext uri="{FF2B5EF4-FFF2-40B4-BE49-F238E27FC236}">
                <a16:creationId xmlns:a16="http://schemas.microsoft.com/office/drawing/2014/main" id="{1B770C44-4417-2678-7E6F-EF9CC5D1FFC0}"/>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717217F-945C-E326-F793-2FE814C40947}"/>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BB5BC3A1-2B63-87A7-8646-1CC53253DA86}"/>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A5D3DE4F-4C6B-86E7-0F9F-FBF4426B07BC}"/>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535CA681-CDEF-9A3E-4444-3D7C913AD520}"/>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5139323-D818-92BD-C682-D0675DD6B03F}"/>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5EB5F4F1-0132-C356-2DD3-9D5DCE46A070}"/>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6822C8C8-DA43-1A36-B23E-F3EE8204E27A}"/>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B3F407BF-BBCC-FA96-BBEB-6BA008102305}"/>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2EFE19F-E92B-C1FD-F06A-0A74D2AC7437}"/>
              </a:ext>
            </a:extLst>
          </p:cNvPr>
          <p:cNvSpPr/>
          <p:nvPr/>
        </p:nvSpPr>
        <p:spPr>
          <a:xfrm>
            <a:off x="1650341"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4AC4604-D613-2B7D-3101-8ACF9F1FB33E}"/>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8591014-88AD-9E58-9CCB-7D294D48DB61}"/>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6889488-1A70-05E3-7EA6-F1EA325F6879}"/>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19BD5F71-9E3C-B9CF-47CC-2D3CB4FDCAA0}"/>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95FDBBB3-FDF3-50A0-84A3-03802E74F3B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48326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 </a:t>
            </a:r>
            <a:r>
              <a:rPr kumimoji="1" lang="en-US" altLang="ja-JP"/>
              <a:t>1/x</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実施体制概要</a:t>
            </a:r>
          </a:p>
        </p:txBody>
      </p:sp>
      <p:grpSp>
        <p:nvGrpSpPr>
          <p:cNvPr id="16" name="グループ化 15">
            <a:extLst>
              <a:ext uri="{FF2B5EF4-FFF2-40B4-BE49-F238E27FC236}">
                <a16:creationId xmlns:a16="http://schemas.microsoft.com/office/drawing/2014/main" id="{500F61B3-7E96-A7BE-9902-288651D37883}"/>
              </a:ext>
            </a:extLst>
          </p:cNvPr>
          <p:cNvGrpSpPr/>
          <p:nvPr/>
        </p:nvGrpSpPr>
        <p:grpSpPr>
          <a:xfrm>
            <a:off x="510777" y="1881455"/>
            <a:ext cx="8884050" cy="1547545"/>
            <a:chOff x="719963" y="1881455"/>
            <a:chExt cx="8596052" cy="1547545"/>
          </a:xfrm>
        </p:grpSpPr>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2" name="正方形/長方形 71">
              <a:extLst>
                <a:ext uri="{FF2B5EF4-FFF2-40B4-BE49-F238E27FC236}">
                  <a16:creationId xmlns:a16="http://schemas.microsoft.com/office/drawing/2014/main" id="{FD3F1DE0-8726-938A-BC8E-99401703BCF0}"/>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3" name="正方形/長方形 2">
            <a:extLst>
              <a:ext uri="{FF2B5EF4-FFF2-40B4-BE49-F238E27FC236}">
                <a16:creationId xmlns:a16="http://schemas.microsoft.com/office/drawing/2014/main" id="{0825BF08-5B45-7A80-614C-FEA56C8C62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11,13,15</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aphicFrame>
        <p:nvGraphicFramePr>
          <p:cNvPr id="14" name="Content Placeholder 20">
            <a:extLst>
              <a:ext uri="{FF2B5EF4-FFF2-40B4-BE49-F238E27FC236}">
                <a16:creationId xmlns:a16="http://schemas.microsoft.com/office/drawing/2014/main" id="{ED0846DB-E118-82AE-3985-0AFB80337A0E}"/>
              </a:ext>
            </a:extLst>
          </p:cNvPr>
          <p:cNvGraphicFramePr>
            <a:graphicFrameLocks/>
          </p:cNvGraphicFramePr>
          <p:nvPr>
            <p:extLst>
              <p:ext uri="{D42A27DB-BD31-4B8C-83A1-F6EECF244321}">
                <p14:modId xmlns:p14="http://schemas.microsoft.com/office/powerpoint/2010/main" val="293213046"/>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en-US" altLang="ja-JP" sz="1050" b="0" baseline="0">
                          <a:solidFill>
                            <a:schemeClr val="tx2"/>
                          </a:solidFill>
                          <a:latin typeface="+mn-ea"/>
                          <a:ea typeface="+mn-ea"/>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0" lang="en-US" altLang="ja-JP" sz="1050" b="0" i="0" u="none" strike="noStrike" kern="1200" cap="none" spc="0" normalizeH="0" baseline="0" noProof="0">
                          <a:ln>
                            <a:noFill/>
                          </a:ln>
                          <a:solidFill>
                            <a:srgbClr val="2E2E38"/>
                          </a:solidFill>
                          <a:effectLst/>
                          <a:uLnTx/>
                          <a:uFillTx/>
                          <a:latin typeface="Meiryo UI"/>
                          <a:ea typeface="Meiryo UI"/>
                          <a:cs typeface="+mn-cs"/>
                        </a:rPr>
                        <a:t>XXX</a:t>
                      </a: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9" name="フローチャート: 結合子 8">
            <a:extLst>
              <a:ext uri="{FF2B5EF4-FFF2-40B4-BE49-F238E27FC236}">
                <a16:creationId xmlns:a16="http://schemas.microsoft.com/office/drawing/2014/main" id="{5A9C6CE0-6F4D-7FF6-C408-C3797C45A89D}"/>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フローチャート: 結合子 9">
            <a:extLst>
              <a:ext uri="{FF2B5EF4-FFF2-40B4-BE49-F238E27FC236}">
                <a16:creationId xmlns:a16="http://schemas.microsoft.com/office/drawing/2014/main" id="{6DDE50D4-5957-417C-D7EC-D29D875145ED}"/>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フローチャート: 結合子 10">
            <a:extLst>
              <a:ext uri="{FF2B5EF4-FFF2-40B4-BE49-F238E27FC236}">
                <a16:creationId xmlns:a16="http://schemas.microsoft.com/office/drawing/2014/main" id="{4632ABCE-52A7-3A50-1A34-057EF1F68CB9}"/>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フローチャート: 結合子 12">
            <a:extLst>
              <a:ext uri="{FF2B5EF4-FFF2-40B4-BE49-F238E27FC236}">
                <a16:creationId xmlns:a16="http://schemas.microsoft.com/office/drawing/2014/main" id="{FF58CB69-2B96-5F81-440B-2B32280927EF}"/>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860E45E3-17FE-EA4B-849B-B2C9481FB8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フローチャート: 結合子 22">
            <a:extLst>
              <a:ext uri="{FF2B5EF4-FFF2-40B4-BE49-F238E27FC236}">
                <a16:creationId xmlns:a16="http://schemas.microsoft.com/office/drawing/2014/main" id="{0E46BDA6-8329-773D-703A-B13A778057E4}"/>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フローチャート: 結合子 23">
            <a:extLst>
              <a:ext uri="{FF2B5EF4-FFF2-40B4-BE49-F238E27FC236}">
                <a16:creationId xmlns:a16="http://schemas.microsoft.com/office/drawing/2014/main" id="{E37998A8-FBB1-5303-6EB5-A40032E63521}"/>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5" name="フローチャート: 結合子 24">
            <a:extLst>
              <a:ext uri="{FF2B5EF4-FFF2-40B4-BE49-F238E27FC236}">
                <a16:creationId xmlns:a16="http://schemas.microsoft.com/office/drawing/2014/main" id="{F828392B-6471-2D15-702F-BD7B39A91ED8}"/>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6D30CDF-7BB0-0F62-87CA-EC1672EE2371}"/>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0" name="フローチャート: 結合子 29">
            <a:extLst>
              <a:ext uri="{FF2B5EF4-FFF2-40B4-BE49-F238E27FC236}">
                <a16:creationId xmlns:a16="http://schemas.microsoft.com/office/drawing/2014/main" id="{C2453838-B66D-0848-260E-8460BC7591C8}"/>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B207E4F1-A43C-7C36-1D03-DCE01E068B14}"/>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D6298162-476E-8871-63C8-67AD4BBAE3C4}"/>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5" name="フローチャート: 結合子 34">
            <a:extLst>
              <a:ext uri="{FF2B5EF4-FFF2-40B4-BE49-F238E27FC236}">
                <a16:creationId xmlns:a16="http://schemas.microsoft.com/office/drawing/2014/main" id="{70EA5E83-32EA-8B1F-28D7-F03DA09F9770}"/>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6" name="フローチャート: 結合子 35">
            <a:extLst>
              <a:ext uri="{FF2B5EF4-FFF2-40B4-BE49-F238E27FC236}">
                <a16:creationId xmlns:a16="http://schemas.microsoft.com/office/drawing/2014/main" id="{C60D3AA6-B2E5-DF21-A55B-9454141193BA}"/>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フローチャート: 結合子 36">
            <a:extLst>
              <a:ext uri="{FF2B5EF4-FFF2-40B4-BE49-F238E27FC236}">
                <a16:creationId xmlns:a16="http://schemas.microsoft.com/office/drawing/2014/main" id="{A43C44EC-990B-ADDE-5071-129068F6EF37}"/>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9" name="フローチャート: 結合子 38">
            <a:extLst>
              <a:ext uri="{FF2B5EF4-FFF2-40B4-BE49-F238E27FC236}">
                <a16:creationId xmlns:a16="http://schemas.microsoft.com/office/drawing/2014/main" id="{37291DD6-C0E6-431E-B3A8-51923E35AC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F16C80F6-C249-0513-2D0A-465D2FB635CA}"/>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Tree>
    <p:extLst>
      <p:ext uri="{BB962C8B-B14F-4D97-AF65-F5344CB8AC3E}">
        <p14:creationId xmlns:p14="http://schemas.microsoft.com/office/powerpoint/2010/main" val="4009883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C7E0B-9AFC-ADD3-F7C3-2BD46F1DE6C4}"/>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5257E849-A971-6B84-3AA6-D2C12892EA0D}"/>
              </a:ext>
            </a:extLst>
          </p:cNvPr>
          <p:cNvGrpSpPr/>
          <p:nvPr/>
        </p:nvGrpSpPr>
        <p:grpSpPr>
          <a:xfrm>
            <a:off x="812131" y="5335054"/>
            <a:ext cx="8582694" cy="1152005"/>
            <a:chOff x="812131" y="4634362"/>
            <a:chExt cx="8582694" cy="1152005"/>
          </a:xfrm>
        </p:grpSpPr>
        <p:grpSp>
          <p:nvGrpSpPr>
            <p:cNvPr id="94" name="グループ化 93">
              <a:extLst>
                <a:ext uri="{FF2B5EF4-FFF2-40B4-BE49-F238E27FC236}">
                  <a16:creationId xmlns:a16="http://schemas.microsoft.com/office/drawing/2014/main" id="{40241EF3-CD16-E34F-0468-4A12A28F75D2}"/>
                </a:ext>
              </a:extLst>
            </p:cNvPr>
            <p:cNvGrpSpPr/>
            <p:nvPr/>
          </p:nvGrpSpPr>
          <p:grpSpPr>
            <a:xfrm>
              <a:off x="812131" y="4634362"/>
              <a:ext cx="8582694" cy="1152005"/>
              <a:chOff x="812131" y="3425689"/>
              <a:chExt cx="8582694" cy="1341951"/>
            </a:xfrm>
          </p:grpSpPr>
          <p:sp>
            <p:nvSpPr>
              <p:cNvPr id="96" name="AutoShape 48">
                <a:extLst>
                  <a:ext uri="{FF2B5EF4-FFF2-40B4-BE49-F238E27FC236}">
                    <a16:creationId xmlns:a16="http://schemas.microsoft.com/office/drawing/2014/main" id="{3A251660-BBA4-C84B-36F8-50FF21AD678A}"/>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97" name="AutoShape 48">
                <a:extLst>
                  <a:ext uri="{FF2B5EF4-FFF2-40B4-BE49-F238E27FC236}">
                    <a16:creationId xmlns:a16="http://schemas.microsoft.com/office/drawing/2014/main" id="{C1A4681E-83ED-FC3B-629A-11D259AFF7DB}"/>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田中</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四郎</a:t>
                </a:r>
              </a:p>
            </p:txBody>
          </p:sp>
          <p:sp>
            <p:nvSpPr>
              <p:cNvPr id="98" name="正方形/長方形 97">
                <a:extLst>
                  <a:ext uri="{FF2B5EF4-FFF2-40B4-BE49-F238E27FC236}">
                    <a16:creationId xmlns:a16="http://schemas.microsoft.com/office/drawing/2014/main" id="{B5151603-62CA-2070-994A-CE97B0E1849B}"/>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95" name="正方形/長方形 94">
              <a:extLst>
                <a:ext uri="{FF2B5EF4-FFF2-40B4-BE49-F238E27FC236}">
                  <a16:creationId xmlns:a16="http://schemas.microsoft.com/office/drawing/2014/main" id="{70929CEB-3016-325D-49EA-00E0E463BF3B}"/>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2" name="テキスト プレースホルダー 1">
            <a:extLst>
              <a:ext uri="{FF2B5EF4-FFF2-40B4-BE49-F238E27FC236}">
                <a16:creationId xmlns:a16="http://schemas.microsoft.com/office/drawing/2014/main" id="{78504683-8E12-F806-DACD-90B2005A213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16F71D-3827-D33D-01C2-5E2846100F49}"/>
              </a:ext>
            </a:extLst>
          </p:cNvPr>
          <p:cNvSpPr>
            <a:spLocks noGrp="1"/>
          </p:cNvSpPr>
          <p:nvPr>
            <p:ph type="body" sz="quarter" idx="17"/>
          </p:nvPr>
        </p:nvSpPr>
        <p:spPr/>
        <p:txBody>
          <a:bodyPr/>
          <a:lstStyle/>
          <a:p>
            <a:r>
              <a:rPr kumimoji="1" lang="en-GB"/>
              <a:t>3-6. </a:t>
            </a:r>
            <a:r>
              <a:rPr kumimoji="1" lang="ja-JP" altLang="en-US"/>
              <a:t>実施体制 </a:t>
            </a:r>
            <a:r>
              <a:rPr kumimoji="1" lang="en-US" altLang="ja-JP"/>
              <a:t>x/x</a:t>
            </a:r>
            <a:endParaRPr kumimoji="1" lang="en-GB"/>
          </a:p>
        </p:txBody>
      </p:sp>
      <p:sp>
        <p:nvSpPr>
          <p:cNvPr id="27" name="正方形/長方形 26">
            <a:extLst>
              <a:ext uri="{FF2B5EF4-FFF2-40B4-BE49-F238E27FC236}">
                <a16:creationId xmlns:a16="http://schemas.microsoft.com/office/drawing/2014/main" id="{6E8ED582-8CB6-149F-B033-46528928AD55}"/>
              </a:ext>
            </a:extLst>
          </p:cNvPr>
          <p:cNvSpPr/>
          <p:nvPr/>
        </p:nvSpPr>
        <p:spPr>
          <a:xfrm>
            <a:off x="510777" y="1495322"/>
            <a:ext cx="2052809"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主要メンバー概要 </a:t>
            </a:r>
            <a:r>
              <a:rPr kumimoji="1" lang="en-US" altLang="ja-JP" sz="1200" b="1">
                <a:solidFill>
                  <a:schemeClr val="tx2"/>
                </a:solidFill>
                <a:latin typeface="Meiryo UI" panose="020B0604030504040204" pitchFamily="50" charset="-128"/>
                <a:ea typeface="Meiryo UI" panose="020B0604030504040204" pitchFamily="50" charset="-128"/>
              </a:rPr>
              <a:t>(1/x)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31282BE6-55EF-3ACD-03DB-754A1FB4A60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3" name="正方形/長方形 52">
            <a:extLst>
              <a:ext uri="{FF2B5EF4-FFF2-40B4-BE49-F238E27FC236}">
                <a16:creationId xmlns:a16="http://schemas.microsoft.com/office/drawing/2014/main" id="{6FD40682-A257-20E4-4B14-D9F21D87B0C4}"/>
              </a:ext>
            </a:extLst>
          </p:cNvPr>
          <p:cNvSpPr/>
          <p:nvPr/>
        </p:nvSpPr>
        <p:spPr>
          <a:xfrm>
            <a:off x="510778" y="1812995"/>
            <a:ext cx="263433" cy="2326019"/>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Ｘ社</a:t>
            </a:r>
            <a:endParaRPr kumimoji="1" lang="en-US" altLang="ja-JP" sz="1050" b="1">
              <a:solidFill>
                <a:schemeClr val="tx1"/>
              </a:solidFill>
              <a:latin typeface="+mn-ea"/>
            </a:endParaRPr>
          </a:p>
        </p:txBody>
      </p:sp>
      <p:grpSp>
        <p:nvGrpSpPr>
          <p:cNvPr id="91" name="グループ化 90">
            <a:extLst>
              <a:ext uri="{FF2B5EF4-FFF2-40B4-BE49-F238E27FC236}">
                <a16:creationId xmlns:a16="http://schemas.microsoft.com/office/drawing/2014/main" id="{F00C540D-A45C-4B58-33D4-71B9844CE3C8}"/>
              </a:ext>
            </a:extLst>
          </p:cNvPr>
          <p:cNvGrpSpPr/>
          <p:nvPr/>
        </p:nvGrpSpPr>
        <p:grpSpPr>
          <a:xfrm>
            <a:off x="812131" y="2987015"/>
            <a:ext cx="8582694" cy="1152005"/>
            <a:chOff x="812131" y="3425692"/>
            <a:chExt cx="8582694" cy="1152005"/>
          </a:xfrm>
        </p:grpSpPr>
        <p:grpSp>
          <p:nvGrpSpPr>
            <p:cNvPr id="75" name="グループ化 74">
              <a:extLst>
                <a:ext uri="{FF2B5EF4-FFF2-40B4-BE49-F238E27FC236}">
                  <a16:creationId xmlns:a16="http://schemas.microsoft.com/office/drawing/2014/main" id="{DF49A53C-A175-B423-8950-F72C98EF2761}"/>
                </a:ext>
              </a:extLst>
            </p:cNvPr>
            <p:cNvGrpSpPr/>
            <p:nvPr/>
          </p:nvGrpSpPr>
          <p:grpSpPr>
            <a:xfrm>
              <a:off x="812131" y="3425692"/>
              <a:ext cx="8582694" cy="1152005"/>
              <a:chOff x="812131" y="3425689"/>
              <a:chExt cx="8582694" cy="1341951"/>
            </a:xfrm>
          </p:grpSpPr>
          <p:sp>
            <p:nvSpPr>
              <p:cNvPr id="60" name="AutoShape 48">
                <a:extLst>
                  <a:ext uri="{FF2B5EF4-FFF2-40B4-BE49-F238E27FC236}">
                    <a16:creationId xmlns:a16="http://schemas.microsoft.com/office/drawing/2014/main" id="{A7CF4D4C-34E1-C577-F740-A98CDF89B274}"/>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65" name="AutoShape 48">
                <a:extLst>
                  <a:ext uri="{FF2B5EF4-FFF2-40B4-BE49-F238E27FC236}">
                    <a16:creationId xmlns:a16="http://schemas.microsoft.com/office/drawing/2014/main" id="{C031639C-A92C-776D-82D4-B1B528BE55D7}"/>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ja-JP" altLang="en-US" sz="1050" b="0" i="0" u="none" strike="noStrike" kern="0" cap="none" spc="0" normalizeH="0" baseline="0" noProof="0">
                    <a:ln>
                      <a:noFill/>
                    </a:ln>
                    <a:solidFill>
                      <a:schemeClr val="tx2"/>
                    </a:solidFill>
                    <a:effectLst/>
                    <a:uLnTx/>
                    <a:uFillTx/>
                    <a:latin typeface="+mn-ea"/>
                    <a:cs typeface="Arial" pitchFamily="34" charset="0"/>
                  </a:rPr>
                  <a:t>鈴木 次郎</a:t>
                </a:r>
              </a:p>
            </p:txBody>
          </p:sp>
          <p:sp>
            <p:nvSpPr>
              <p:cNvPr id="62" name="正方形/長方形 61">
                <a:extLst>
                  <a:ext uri="{FF2B5EF4-FFF2-40B4-BE49-F238E27FC236}">
                    <a16:creationId xmlns:a16="http://schemas.microsoft.com/office/drawing/2014/main" id="{DA25D0AF-FF88-5465-A857-EF2F49FA8BF8}"/>
                  </a:ext>
                </a:extLst>
              </p:cNvPr>
              <p:cNvSpPr/>
              <p:nvPr/>
            </p:nvSpPr>
            <p:spPr>
              <a:xfrm>
                <a:off x="812131" y="3425689"/>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64" name="正方形/長方形 63">
              <a:extLst>
                <a:ext uri="{FF2B5EF4-FFF2-40B4-BE49-F238E27FC236}">
                  <a16:creationId xmlns:a16="http://schemas.microsoft.com/office/drawing/2014/main" id="{4D333DAB-46ED-AA43-4FE5-5C9885595490}"/>
                </a:ext>
              </a:extLst>
            </p:cNvPr>
            <p:cNvSpPr>
              <a:spLocks noChangeAspect="1"/>
            </p:cNvSpPr>
            <p:nvPr/>
          </p:nvSpPr>
          <p:spPr bwMode="white">
            <a:xfrm>
              <a:off x="1448728" y="367708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2" name="グループ化 91">
            <a:extLst>
              <a:ext uri="{FF2B5EF4-FFF2-40B4-BE49-F238E27FC236}">
                <a16:creationId xmlns:a16="http://schemas.microsoft.com/office/drawing/2014/main" id="{D3C04A81-48A8-643A-6970-E7ACE317BE8F}"/>
              </a:ext>
            </a:extLst>
          </p:cNvPr>
          <p:cNvGrpSpPr/>
          <p:nvPr/>
        </p:nvGrpSpPr>
        <p:grpSpPr>
          <a:xfrm>
            <a:off x="812131" y="4161034"/>
            <a:ext cx="8582694" cy="1152005"/>
            <a:chOff x="812131" y="4634362"/>
            <a:chExt cx="8582694" cy="1152005"/>
          </a:xfrm>
        </p:grpSpPr>
        <p:grpSp>
          <p:nvGrpSpPr>
            <p:cNvPr id="76" name="グループ化 75">
              <a:extLst>
                <a:ext uri="{FF2B5EF4-FFF2-40B4-BE49-F238E27FC236}">
                  <a16:creationId xmlns:a16="http://schemas.microsoft.com/office/drawing/2014/main" id="{3ACF842E-2376-FEFB-586F-ACAAB302116C}"/>
                </a:ext>
              </a:extLst>
            </p:cNvPr>
            <p:cNvGrpSpPr/>
            <p:nvPr/>
          </p:nvGrpSpPr>
          <p:grpSpPr>
            <a:xfrm>
              <a:off x="812131" y="4634362"/>
              <a:ext cx="8582694" cy="1152005"/>
              <a:chOff x="812131" y="3425689"/>
              <a:chExt cx="8582694" cy="1341951"/>
            </a:xfrm>
          </p:grpSpPr>
          <p:sp>
            <p:nvSpPr>
              <p:cNvPr id="77" name="AutoShape 48">
                <a:extLst>
                  <a:ext uri="{FF2B5EF4-FFF2-40B4-BE49-F238E27FC236}">
                    <a16:creationId xmlns:a16="http://schemas.microsoft.com/office/drawing/2014/main" id="{AA302D0B-6DAD-96DC-12D4-26A9E063DCD2}"/>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78" name="AutoShape 48">
                <a:extLst>
                  <a:ext uri="{FF2B5EF4-FFF2-40B4-BE49-F238E27FC236}">
                    <a16:creationId xmlns:a16="http://schemas.microsoft.com/office/drawing/2014/main" id="{F4DF4A01-8BBF-A28C-5CCF-BA41197F9ACC}"/>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佐藤</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三郎</a:t>
                </a:r>
              </a:p>
            </p:txBody>
          </p:sp>
          <p:sp>
            <p:nvSpPr>
              <p:cNvPr id="79" name="正方形/長方形 78">
                <a:extLst>
                  <a:ext uri="{FF2B5EF4-FFF2-40B4-BE49-F238E27FC236}">
                    <a16:creationId xmlns:a16="http://schemas.microsoft.com/office/drawing/2014/main" id="{1FB2188C-F8C5-6CB9-5BBC-E040DAA6CB33}"/>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80" name="正方形/長方形 79">
              <a:extLst>
                <a:ext uri="{FF2B5EF4-FFF2-40B4-BE49-F238E27FC236}">
                  <a16:creationId xmlns:a16="http://schemas.microsoft.com/office/drawing/2014/main" id="{53E6799A-CAF1-D17A-390D-81E66B3B348D}"/>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0" name="グループ化 89">
            <a:extLst>
              <a:ext uri="{FF2B5EF4-FFF2-40B4-BE49-F238E27FC236}">
                <a16:creationId xmlns:a16="http://schemas.microsoft.com/office/drawing/2014/main" id="{D9BC2A20-B2FD-A1D7-F7A7-B7AF3AFD0F3F}"/>
              </a:ext>
            </a:extLst>
          </p:cNvPr>
          <p:cNvGrpSpPr/>
          <p:nvPr/>
        </p:nvGrpSpPr>
        <p:grpSpPr>
          <a:xfrm>
            <a:off x="812131" y="1812996"/>
            <a:ext cx="8582694" cy="1152005"/>
            <a:chOff x="812131" y="1859683"/>
            <a:chExt cx="8582694" cy="1152005"/>
          </a:xfrm>
        </p:grpSpPr>
        <p:grpSp>
          <p:nvGrpSpPr>
            <p:cNvPr id="85" name="グループ化 84">
              <a:extLst>
                <a:ext uri="{FF2B5EF4-FFF2-40B4-BE49-F238E27FC236}">
                  <a16:creationId xmlns:a16="http://schemas.microsoft.com/office/drawing/2014/main" id="{005B510A-5E64-555E-787B-3BC367B17DA2}"/>
                </a:ext>
              </a:extLst>
            </p:cNvPr>
            <p:cNvGrpSpPr/>
            <p:nvPr/>
          </p:nvGrpSpPr>
          <p:grpSpPr>
            <a:xfrm>
              <a:off x="812131" y="1859683"/>
              <a:ext cx="8582694" cy="1152005"/>
              <a:chOff x="812131" y="3425689"/>
              <a:chExt cx="8582694" cy="1341951"/>
            </a:xfrm>
          </p:grpSpPr>
          <p:sp>
            <p:nvSpPr>
              <p:cNvPr id="86" name="AutoShape 48">
                <a:extLst>
                  <a:ext uri="{FF2B5EF4-FFF2-40B4-BE49-F238E27FC236}">
                    <a16:creationId xmlns:a16="http://schemas.microsoft.com/office/drawing/2014/main" id="{DD023D99-23C6-E7C4-292A-EBE18038430B}"/>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87" name="AutoShape 48">
                <a:extLst>
                  <a:ext uri="{FF2B5EF4-FFF2-40B4-BE49-F238E27FC236}">
                    <a16:creationId xmlns:a16="http://schemas.microsoft.com/office/drawing/2014/main" id="{7A1DFEC7-1ED5-DC53-3BF8-27F97F455F55}"/>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山田</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太郎</a:t>
                </a:r>
              </a:p>
            </p:txBody>
          </p:sp>
          <p:sp>
            <p:nvSpPr>
              <p:cNvPr id="88" name="正方形/長方形 87">
                <a:extLst>
                  <a:ext uri="{FF2B5EF4-FFF2-40B4-BE49-F238E27FC236}">
                    <a16:creationId xmlns:a16="http://schemas.microsoft.com/office/drawing/2014/main" id="{7736A959-CCFC-C696-5FCA-91ADFED42C57}"/>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ＸＸＸＸＸ</a:t>
                </a:r>
                <a:endParaRPr kumimoji="1" lang="en-US" altLang="ja-JP" sz="1050">
                  <a:solidFill>
                    <a:schemeClr val="tx1"/>
                  </a:solidFill>
                  <a:latin typeface="+mn-ea"/>
                </a:endParaRPr>
              </a:p>
            </p:txBody>
          </p:sp>
        </p:grpSp>
        <p:sp>
          <p:nvSpPr>
            <p:cNvPr id="89" name="正方形/長方形 88">
              <a:extLst>
                <a:ext uri="{FF2B5EF4-FFF2-40B4-BE49-F238E27FC236}">
                  <a16:creationId xmlns:a16="http://schemas.microsoft.com/office/drawing/2014/main" id="{F068AA0B-5364-F30D-730E-8FEFE657BA84}"/>
                </a:ext>
              </a:extLst>
            </p:cNvPr>
            <p:cNvSpPr>
              <a:spLocks noChangeAspect="1"/>
            </p:cNvSpPr>
            <p:nvPr/>
          </p:nvSpPr>
          <p:spPr bwMode="white">
            <a:xfrm>
              <a:off x="1448728" y="2106982"/>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101" name="正方形/長方形 100">
            <a:extLst>
              <a:ext uri="{FF2B5EF4-FFF2-40B4-BE49-F238E27FC236}">
                <a16:creationId xmlns:a16="http://schemas.microsoft.com/office/drawing/2014/main" id="{6C83669B-98CF-CCF2-6F88-23DB559A9B16}"/>
              </a:ext>
            </a:extLst>
          </p:cNvPr>
          <p:cNvSpPr/>
          <p:nvPr/>
        </p:nvSpPr>
        <p:spPr>
          <a:xfrm>
            <a:off x="510778" y="4161035"/>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Ｘ社</a:t>
            </a:r>
            <a:endParaRPr kumimoji="1" lang="en-US" altLang="ja-JP" sz="1050" b="1">
              <a:solidFill>
                <a:schemeClr val="tx1"/>
              </a:solidFill>
              <a:latin typeface="+mn-ea"/>
            </a:endParaRPr>
          </a:p>
        </p:txBody>
      </p:sp>
      <p:sp>
        <p:nvSpPr>
          <p:cNvPr id="102" name="正方形/長方形 101">
            <a:extLst>
              <a:ext uri="{FF2B5EF4-FFF2-40B4-BE49-F238E27FC236}">
                <a16:creationId xmlns:a16="http://schemas.microsoft.com/office/drawing/2014/main" id="{4DDA183A-BC40-1922-26AD-EBC0ED245339}"/>
              </a:ext>
            </a:extLst>
          </p:cNvPr>
          <p:cNvSpPr/>
          <p:nvPr/>
        </p:nvSpPr>
        <p:spPr>
          <a:xfrm>
            <a:off x="510778" y="5335054"/>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ＸＸ社</a:t>
            </a:r>
            <a:endParaRPr kumimoji="1" lang="en-US" altLang="ja-JP" sz="1050" b="1">
              <a:solidFill>
                <a:schemeClr val="tx1"/>
              </a:solidFill>
              <a:latin typeface="+mn-ea"/>
            </a:endParaRPr>
          </a:p>
        </p:txBody>
      </p:sp>
    </p:spTree>
    <p:extLst>
      <p:ext uri="{BB962C8B-B14F-4D97-AF65-F5344CB8AC3E}">
        <p14:creationId xmlns:p14="http://schemas.microsoft.com/office/powerpoint/2010/main" val="801606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3-7. </a:t>
            </a:r>
            <a:r>
              <a:rPr kumimoji="1" lang="ja-JP" altLang="en-US"/>
              <a:t>補助事業に類似した過去の事業実績</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26896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補助事業に類似した過去の事業実績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6" name="正方形/長方形 5">
            <a:extLst>
              <a:ext uri="{FF2B5EF4-FFF2-40B4-BE49-F238E27FC236}">
                <a16:creationId xmlns:a16="http://schemas.microsoft.com/office/drawing/2014/main" id="{D03A5D23-806D-B858-46B6-380737C2FB7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5057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B0274D-9EDA-C308-995B-F2A74E2778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0909363-6610-C503-C1F2-059CE55EA4E3}"/>
              </a:ext>
            </a:extLst>
          </p:cNvPr>
          <p:cNvSpPr>
            <a:spLocks noGrp="1"/>
          </p:cNvSpPr>
          <p:nvPr>
            <p:ph type="body" sz="quarter" idx="17"/>
          </p:nvPr>
        </p:nvSpPr>
        <p:spPr/>
        <p:txBody>
          <a:bodyPr/>
          <a:lstStyle/>
          <a:p>
            <a:r>
              <a:rPr kumimoji="1" lang="en-GB"/>
              <a:t>3-8. </a:t>
            </a:r>
            <a:r>
              <a:rPr kumimoji="1" lang="ja-JP" altLang="en-US"/>
              <a:t>公的支援が必要であることの説明</a:t>
            </a:r>
            <a:endParaRPr kumimoji="1" lang="en-GB"/>
          </a:p>
        </p:txBody>
      </p:sp>
      <p:sp>
        <p:nvSpPr>
          <p:cNvPr id="7" name="正方形/長方形 6">
            <a:extLst>
              <a:ext uri="{FF2B5EF4-FFF2-40B4-BE49-F238E27FC236}">
                <a16:creationId xmlns:a16="http://schemas.microsoft.com/office/drawing/2014/main" id="{26F9D6AF-A810-4CFE-9BA2-0C5221C63DB3}"/>
              </a:ext>
            </a:extLst>
          </p:cNvPr>
          <p:cNvSpPr/>
          <p:nvPr/>
        </p:nvSpPr>
        <p:spPr>
          <a:xfrm>
            <a:off x="510772" y="1495322"/>
            <a:ext cx="235761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公的支援が必要であることの説明</a:t>
            </a:r>
          </a:p>
        </p:txBody>
      </p:sp>
      <p:grpSp>
        <p:nvGrpSpPr>
          <p:cNvPr id="43" name="グループ化 42">
            <a:extLst>
              <a:ext uri="{FF2B5EF4-FFF2-40B4-BE49-F238E27FC236}">
                <a16:creationId xmlns:a16="http://schemas.microsoft.com/office/drawing/2014/main" id="{C46EE3F5-4B30-7850-8EEE-A6BFA01D41CE}"/>
              </a:ext>
            </a:extLst>
          </p:cNvPr>
          <p:cNvGrpSpPr/>
          <p:nvPr/>
        </p:nvGrpSpPr>
        <p:grpSpPr>
          <a:xfrm>
            <a:off x="2062809" y="1859855"/>
            <a:ext cx="3643967" cy="3143362"/>
            <a:chOff x="1650341" y="2202009"/>
            <a:chExt cx="3842456" cy="3143362"/>
          </a:xfrm>
        </p:grpSpPr>
        <p:sp>
          <p:nvSpPr>
            <p:cNvPr id="25" name="正方形/長方形 24">
              <a:extLst>
                <a:ext uri="{FF2B5EF4-FFF2-40B4-BE49-F238E27FC236}">
                  <a16:creationId xmlns:a16="http://schemas.microsoft.com/office/drawing/2014/main" id="{009D28FB-3D38-1BB4-DA4E-6453CC6D1645}"/>
                </a:ext>
              </a:extLst>
            </p:cNvPr>
            <p:cNvSpPr/>
            <p:nvPr/>
          </p:nvSpPr>
          <p:spPr>
            <a:xfrm>
              <a:off x="1650341"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C6DA490-1C84-083F-7C39-584B2A8AA587}"/>
                </a:ext>
              </a:extLst>
            </p:cNvPr>
            <p:cNvSpPr/>
            <p:nvPr/>
          </p:nvSpPr>
          <p:spPr>
            <a:xfrm>
              <a:off x="1650341"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3E4444FE-8EDD-3060-98A0-F454A3A9D277}"/>
                </a:ext>
              </a:extLst>
            </p:cNvPr>
            <p:cNvSpPr/>
            <p:nvPr/>
          </p:nvSpPr>
          <p:spPr>
            <a:xfrm>
              <a:off x="1650341" y="36438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C728F42C-7FEB-D469-254B-329A8780C910}"/>
                </a:ext>
              </a:extLst>
            </p:cNvPr>
            <p:cNvSpPr/>
            <p:nvPr/>
          </p:nvSpPr>
          <p:spPr>
            <a:xfrm>
              <a:off x="1650341"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B32686EB-4EC3-E7EA-BABF-062AD1FB4FE2}"/>
                </a:ext>
              </a:extLst>
            </p:cNvPr>
            <p:cNvSpPr/>
            <p:nvPr/>
          </p:nvSpPr>
          <p:spPr>
            <a:xfrm>
              <a:off x="1650341"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補助金がある場合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13AF9C4-8663-A24E-79DF-A7D30FB64E27}"/>
                </a:ext>
              </a:extLst>
            </p:cNvPr>
            <p:cNvSpPr/>
            <p:nvPr/>
          </p:nvSpPr>
          <p:spPr>
            <a:xfrm>
              <a:off x="1650341"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2" name="グループ化 41">
            <a:extLst>
              <a:ext uri="{FF2B5EF4-FFF2-40B4-BE49-F238E27FC236}">
                <a16:creationId xmlns:a16="http://schemas.microsoft.com/office/drawing/2014/main" id="{6C319855-2AC1-69BF-A679-1B2BC17E253E}"/>
              </a:ext>
            </a:extLst>
          </p:cNvPr>
          <p:cNvGrpSpPr/>
          <p:nvPr/>
        </p:nvGrpSpPr>
        <p:grpSpPr>
          <a:xfrm>
            <a:off x="5750858" y="1859855"/>
            <a:ext cx="3643967" cy="3143362"/>
            <a:chOff x="5552365" y="2202009"/>
            <a:chExt cx="3842456" cy="3143362"/>
          </a:xfrm>
        </p:grpSpPr>
        <p:sp>
          <p:nvSpPr>
            <p:cNvPr id="29" name="正方形/長方形 28">
              <a:extLst>
                <a:ext uri="{FF2B5EF4-FFF2-40B4-BE49-F238E27FC236}">
                  <a16:creationId xmlns:a16="http://schemas.microsoft.com/office/drawing/2014/main" id="{77F56843-747E-7281-D408-DFBEAE7B51D7}"/>
                </a:ext>
              </a:extLst>
            </p:cNvPr>
            <p:cNvSpPr/>
            <p:nvPr/>
          </p:nvSpPr>
          <p:spPr>
            <a:xfrm>
              <a:off x="5552365"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31A705B8-C695-62E3-D00E-D6E498045114}"/>
                </a:ext>
              </a:extLst>
            </p:cNvPr>
            <p:cNvSpPr/>
            <p:nvPr/>
          </p:nvSpPr>
          <p:spPr>
            <a:xfrm>
              <a:off x="5552365"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F9900D0-DCD9-0357-6FE2-F505DC5DEC50}"/>
                </a:ext>
              </a:extLst>
            </p:cNvPr>
            <p:cNvSpPr/>
            <p:nvPr/>
          </p:nvSpPr>
          <p:spPr>
            <a:xfrm>
              <a:off x="5552365" y="3643855"/>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5366F0F0-30BB-B836-9EE5-0031D6EC6ECE}"/>
                </a:ext>
              </a:extLst>
            </p:cNvPr>
            <p:cNvSpPr/>
            <p:nvPr/>
          </p:nvSpPr>
          <p:spPr>
            <a:xfrm>
              <a:off x="5552365"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4" name="正方形/長方形 33">
              <a:extLst>
                <a:ext uri="{FF2B5EF4-FFF2-40B4-BE49-F238E27FC236}">
                  <a16:creationId xmlns:a16="http://schemas.microsoft.com/office/drawing/2014/main" id="{5886B971-1DF2-F3C7-1ADB-0CE86371250F}"/>
                </a:ext>
              </a:extLst>
            </p:cNvPr>
            <p:cNvSpPr/>
            <p:nvPr/>
          </p:nvSpPr>
          <p:spPr>
            <a:xfrm>
              <a:off x="5552365"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補助金が無い場合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E89545E-5A2B-097C-AD7B-3C86A72A318C}"/>
                </a:ext>
              </a:extLst>
            </p:cNvPr>
            <p:cNvSpPr/>
            <p:nvPr/>
          </p:nvSpPr>
          <p:spPr>
            <a:xfrm>
              <a:off x="5552365"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4" name="グループ化 43">
            <a:extLst>
              <a:ext uri="{FF2B5EF4-FFF2-40B4-BE49-F238E27FC236}">
                <a16:creationId xmlns:a16="http://schemas.microsoft.com/office/drawing/2014/main" id="{42E02696-2620-D490-478C-3A474EB4A8EE}"/>
              </a:ext>
            </a:extLst>
          </p:cNvPr>
          <p:cNvGrpSpPr/>
          <p:nvPr/>
        </p:nvGrpSpPr>
        <p:grpSpPr>
          <a:xfrm>
            <a:off x="510772" y="1857319"/>
            <a:ext cx="1512000" cy="3143362"/>
            <a:chOff x="510772" y="2202009"/>
            <a:chExt cx="1080001" cy="3143362"/>
          </a:xfrm>
        </p:grpSpPr>
        <p:sp>
          <p:nvSpPr>
            <p:cNvPr id="3" name="正方形/長方形 2">
              <a:extLst>
                <a:ext uri="{FF2B5EF4-FFF2-40B4-BE49-F238E27FC236}">
                  <a16:creationId xmlns:a16="http://schemas.microsoft.com/office/drawing/2014/main" id="{5B1CC113-A5A4-51A8-E414-3F3EF5C70D9A}"/>
                </a:ext>
              </a:extLst>
            </p:cNvPr>
            <p:cNvSpPr/>
            <p:nvPr/>
          </p:nvSpPr>
          <p:spPr>
            <a:xfrm>
              <a:off x="510773" y="2479157"/>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(1) </a:t>
              </a:r>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5" name="正方形/長方形 4">
              <a:extLst>
                <a:ext uri="{FF2B5EF4-FFF2-40B4-BE49-F238E27FC236}">
                  <a16:creationId xmlns:a16="http://schemas.microsoft.com/office/drawing/2014/main" id="{2D488DF2-DE32-C9BC-6AA4-BB743AC279EC}"/>
                </a:ext>
              </a:extLst>
            </p:cNvPr>
            <p:cNvSpPr/>
            <p:nvPr/>
          </p:nvSpPr>
          <p:spPr>
            <a:xfrm>
              <a:off x="510773" y="3061506"/>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(2) </a:t>
              </a:r>
              <a:r>
                <a:rPr kumimoji="1" lang="ja-JP" altLang="en-US" sz="1200" b="1">
                  <a:solidFill>
                    <a:schemeClr val="tx2"/>
                  </a:solidFill>
                  <a:latin typeface="Meiryo UI" panose="020B0604030504040204" pitchFamily="50" charset="-128"/>
                  <a:ea typeface="Meiryo UI" panose="020B0604030504040204" pitchFamily="50" charset="-128"/>
                </a:rPr>
                <a:t>スケジュール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B11ECFF-262D-C3B3-0A7F-5A7E67ABF74E}"/>
                </a:ext>
              </a:extLst>
            </p:cNvPr>
            <p:cNvSpPr/>
            <p:nvPr/>
          </p:nvSpPr>
          <p:spPr>
            <a:xfrm>
              <a:off x="510773" y="3643855"/>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(3) </a:t>
              </a:r>
              <a:r>
                <a:rPr kumimoji="1" lang="ja-JP" altLang="en-US" sz="1200" b="1">
                  <a:solidFill>
                    <a:schemeClr val="tx2"/>
                  </a:solidFill>
                  <a:latin typeface="Meiryo UI" panose="020B0604030504040204" pitchFamily="50" charset="-128"/>
                  <a:ea typeface="Meiryo UI" panose="020B0604030504040204" pitchFamily="50" charset="-128"/>
                </a:rPr>
                <a:t>資金調達方法</a:t>
              </a:r>
            </a:p>
          </p:txBody>
        </p:sp>
        <p:sp>
          <p:nvSpPr>
            <p:cNvPr id="22" name="正方形/長方形 21">
              <a:extLst>
                <a:ext uri="{FF2B5EF4-FFF2-40B4-BE49-F238E27FC236}">
                  <a16:creationId xmlns:a16="http://schemas.microsoft.com/office/drawing/2014/main" id="{9A8A5D4A-24A1-34C1-E5CC-786F8493152E}"/>
                </a:ext>
              </a:extLst>
            </p:cNvPr>
            <p:cNvSpPr/>
            <p:nvPr/>
          </p:nvSpPr>
          <p:spPr>
            <a:xfrm>
              <a:off x="510773" y="422620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(4) </a:t>
              </a:r>
              <a:r>
                <a:rPr kumimoji="1" lang="ja-JP" altLang="en-US" sz="1200" b="1">
                  <a:solidFill>
                    <a:schemeClr val="tx2"/>
                  </a:solidFill>
                  <a:latin typeface="Meiryo UI" panose="020B0604030504040204" pitchFamily="50" charset="-128"/>
                  <a:ea typeface="Meiryo UI" panose="020B0604030504040204" pitchFamily="50" charset="-128"/>
                </a:rPr>
                <a:t>将来的な採算性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61D72535-B539-E392-3588-CDED124FD23E}"/>
                </a:ext>
              </a:extLst>
            </p:cNvPr>
            <p:cNvSpPr/>
            <p:nvPr/>
          </p:nvSpPr>
          <p:spPr>
            <a:xfrm>
              <a:off x="510773" y="480855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(5) </a:t>
              </a:r>
              <a:r>
                <a:rPr kumimoji="1" lang="ja-JP" altLang="en-US" sz="1200" b="1">
                  <a:solidFill>
                    <a:schemeClr val="tx2"/>
                  </a:solidFill>
                  <a:latin typeface="Meiryo UI" panose="020B0604030504040204" pitchFamily="50" charset="-128"/>
                  <a:ea typeface="Meiryo UI" panose="020B0604030504040204" pitchFamily="50" charset="-128"/>
                </a:rPr>
                <a:t>ビジネスモデル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80C0A58-2820-B57D-B1A3-3E3B9FC99200}"/>
                </a:ext>
              </a:extLst>
            </p:cNvPr>
            <p:cNvSpPr/>
            <p:nvPr/>
          </p:nvSpPr>
          <p:spPr>
            <a:xfrm>
              <a:off x="510772" y="2202009"/>
              <a:ext cx="1080000"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影響項目</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46" name="二等辺三角形 45">
            <a:extLst>
              <a:ext uri="{FF2B5EF4-FFF2-40B4-BE49-F238E27FC236}">
                <a16:creationId xmlns:a16="http://schemas.microsoft.com/office/drawing/2014/main" id="{08092951-796A-147A-D273-29C18EB0F59D}"/>
              </a:ext>
            </a:extLst>
          </p:cNvPr>
          <p:cNvSpPr/>
          <p:nvPr/>
        </p:nvSpPr>
        <p:spPr>
          <a:xfrm flipV="1">
            <a:off x="3423000" y="5071470"/>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E1A2CC2-2C5C-2DA1-551B-968E5C15FF6B}"/>
              </a:ext>
            </a:extLst>
          </p:cNvPr>
          <p:cNvSpPr/>
          <p:nvPr/>
        </p:nvSpPr>
        <p:spPr>
          <a:xfrm>
            <a:off x="510772" y="5353712"/>
            <a:ext cx="8884053" cy="1135989"/>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spcAft>
                <a:spcPts val="300"/>
              </a:spcAft>
            </a:pPr>
            <a:r>
              <a:rPr kumimoji="1" lang="en-GB" sz="1200" b="1" u="sng">
                <a:solidFill>
                  <a:schemeClr val="tx2"/>
                </a:solidFill>
                <a:latin typeface="Meiryo UI" panose="020B0604030504040204" pitchFamily="50" charset="-128"/>
                <a:ea typeface="Meiryo UI" panose="020B0604030504040204" pitchFamily="50" charset="-128"/>
              </a:rPr>
              <a:t>(1)</a:t>
            </a:r>
            <a:r>
              <a:rPr kumimoji="1" lang="ja-JP" altLang="en-US" sz="1200" b="1" u="sng">
                <a:solidFill>
                  <a:schemeClr val="tx2"/>
                </a:solidFill>
                <a:latin typeface="Meiryo UI" panose="020B0604030504040204" pitchFamily="50" charset="-128"/>
                <a:ea typeface="Meiryo UI" panose="020B0604030504040204" pitchFamily="50" charset="-128"/>
              </a:rPr>
              <a:t>～</a:t>
            </a:r>
            <a:r>
              <a:rPr kumimoji="1" lang="en-US" altLang="ja-JP" sz="1200" b="1" u="sng">
                <a:solidFill>
                  <a:schemeClr val="tx2"/>
                </a:solidFill>
                <a:latin typeface="Meiryo UI" panose="020B0604030504040204" pitchFamily="50" charset="-128"/>
                <a:ea typeface="Meiryo UI" panose="020B0604030504040204" pitchFamily="50" charset="-128"/>
              </a:rPr>
              <a:t>(5)</a:t>
            </a:r>
            <a:r>
              <a:rPr kumimoji="1" lang="ja-JP" altLang="en-US" sz="1200" b="1" u="sng">
                <a:solidFill>
                  <a:schemeClr val="tx2"/>
                </a:solidFill>
                <a:latin typeface="Meiryo UI" panose="020B0604030504040204" pitchFamily="50" charset="-128"/>
                <a:ea typeface="Meiryo UI" panose="020B0604030504040204" pitchFamily="50" charset="-128"/>
              </a:rPr>
              <a:t>の違いがどのように事業成果を左右するのか</a:t>
            </a:r>
            <a:endParaRPr kumimoji="1" lang="en-US" altLang="ja-JP" sz="1200" b="1" u="sng">
              <a:solidFill>
                <a:schemeClr val="tx2"/>
              </a:solidFill>
              <a:latin typeface="Meiryo UI" panose="020B0604030504040204" pitchFamily="50" charset="-128"/>
              <a:ea typeface="Meiryo UI" panose="020B0604030504040204" pitchFamily="50" charset="-128"/>
            </a:endParaRPr>
          </a:p>
          <a:p>
            <a:pPr marL="171450" indent="-171450" defTabSz="742950">
              <a:spcAft>
                <a:spcPts val="300"/>
              </a:spcAft>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endParaRPr kumimoji="1" lang="en-GB" sz="1200">
              <a:solidFill>
                <a:schemeClr val="tx2"/>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3022049-662C-0DF9-DD08-47A0D633C5F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7930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3-9. </a:t>
            </a:r>
            <a:r>
              <a:rPr kumimoji="1" lang="ja-JP" altLang="en-US"/>
              <a:t>その他説明等</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700658"/>
            <a:ext cx="4291200" cy="378904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endParaRPr kumimoji="1" lang="en-US" altLang="ja-JP" sz="105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8" y="1495322"/>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792000"/>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（大企業等のみ）現地政府・企業との本事業に関連する</a:t>
            </a:r>
            <a:r>
              <a:rPr kumimoji="1" lang="en-US" altLang="ja-JP" sz="1050"/>
              <a:t>MoU</a:t>
            </a:r>
            <a:r>
              <a:rPr kumimoji="1" lang="ja-JP" altLang="en-US" sz="1050"/>
              <a:t>・レター等の</a:t>
            </a:r>
            <a:br>
              <a:rPr kumimoji="1" lang="en-US" altLang="ja-JP" sz="1050"/>
            </a:br>
            <a:r>
              <a:rPr kumimoji="1" lang="ja-JP" altLang="en-US" sz="1050"/>
              <a:t>　　 写しを交付決定後</a:t>
            </a:r>
            <a:r>
              <a:rPr kumimoji="1" lang="en-US" altLang="ja-JP" sz="1050"/>
              <a:t>1</a:t>
            </a:r>
            <a:r>
              <a:rPr kumimoji="1" lang="ja-JP" altLang="en-US" sz="1050"/>
              <a:t>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9" name="正方形/長方形 8">
            <a:extLst>
              <a:ext uri="{FF2B5EF4-FFF2-40B4-BE49-F238E27FC236}">
                <a16:creationId xmlns:a16="http://schemas.microsoft.com/office/drawing/2014/main" id="{A1A4B223-4810-BACF-982E-FD1CC44CA8E8}"/>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84DE7AB-24CB-1B79-A072-05D5BE16D8BB}"/>
              </a:ext>
            </a:extLst>
          </p:cNvPr>
          <p:cNvSpPr/>
          <p:nvPr/>
        </p:nvSpPr>
        <p:spPr>
          <a:xfrm>
            <a:off x="5102507" y="4094006"/>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ルールメイキング・国際標準化（該当の場合）</a:t>
            </a:r>
          </a:p>
        </p:txBody>
      </p:sp>
      <p:cxnSp>
        <p:nvCxnSpPr>
          <p:cNvPr id="21" name="直線コネクタ 20">
            <a:extLst>
              <a:ext uri="{FF2B5EF4-FFF2-40B4-BE49-F238E27FC236}">
                <a16:creationId xmlns:a16="http://schemas.microsoft.com/office/drawing/2014/main" id="{9D5FF442-D4D3-CB97-F70D-695755737215}"/>
              </a:ext>
            </a:extLst>
          </p:cNvPr>
          <p:cNvCxnSpPr>
            <a:cxnSpLocks/>
          </p:cNvCxnSpPr>
          <p:nvPr/>
        </p:nvCxnSpPr>
        <p:spPr>
          <a:xfrm flipH="1">
            <a:off x="4948122" y="3960002"/>
            <a:ext cx="4446702"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a:extLst>
              <a:ext uri="{FF2B5EF4-FFF2-40B4-BE49-F238E27FC236}">
                <a16:creationId xmlns:a16="http://schemas.microsoft.com/office/drawing/2014/main" id="{39D35AB3-FA14-8567-807A-10664ABD038C}"/>
              </a:ext>
            </a:extLst>
          </p:cNvPr>
          <p:cNvSpPr txBox="1">
            <a:spLocks/>
          </p:cNvSpPr>
          <p:nvPr/>
        </p:nvSpPr>
        <p:spPr>
          <a:xfrm>
            <a:off x="5104030" y="445335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en-US" altLang="ja-JP" sz="1050"/>
              <a:t>XXX</a:t>
            </a:r>
            <a:r>
              <a:rPr kumimoji="1" lang="ja-JP" altLang="en-US" sz="1050"/>
              <a:t>・・・</a:t>
            </a:r>
            <a:endParaRPr kumimoji="1" lang="en-US" altLang="ja-JP" sz="1050"/>
          </a:p>
        </p:txBody>
      </p:sp>
    </p:spTree>
    <p:extLst>
      <p:ext uri="{BB962C8B-B14F-4D97-AF65-F5344CB8AC3E}">
        <p14:creationId xmlns:p14="http://schemas.microsoft.com/office/powerpoint/2010/main" val="2641957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様式２ 事業計画書作成における留意事項</a:t>
            </a:r>
            <a:endParaRPr kumimoji="1" lang="en-US" altLang="ja-JP"/>
          </a:p>
          <a:p>
            <a:r>
              <a:rPr kumimoji="1" lang="en-US" altLang="ja-JP" b="1">
                <a:solidFill>
                  <a:srgbClr val="C00000"/>
                </a:solidFill>
              </a:rPr>
              <a:t>【</a:t>
            </a:r>
            <a:r>
              <a:rPr kumimoji="1" lang="ja-JP" altLang="en-US" b="1">
                <a:solidFill>
                  <a:srgbClr val="C00000"/>
                </a:solidFill>
              </a:rPr>
              <a:t>本スライドは提出前に削除してください</a:t>
            </a:r>
            <a:r>
              <a:rPr kumimoji="1" lang="en-US" altLang="ja-JP" b="1">
                <a:solidFill>
                  <a:srgbClr val="C00000"/>
                </a:solidFill>
              </a:rPr>
              <a:t>】</a:t>
            </a:r>
            <a:endParaRPr kumimoji="1" lang="ja-JP" altLang="en-US" b="1">
              <a:solidFill>
                <a:srgbClr val="C00000"/>
              </a:solidFill>
            </a:endParaRPr>
          </a:p>
        </p:txBody>
      </p:sp>
      <p:sp>
        <p:nvSpPr>
          <p:cNvPr id="4" name="テキスト プレースホルダー 3">
            <a:extLst>
              <a:ext uri="{FF2B5EF4-FFF2-40B4-BE49-F238E27FC236}">
                <a16:creationId xmlns:a16="http://schemas.microsoft.com/office/drawing/2014/main" id="{33E6DD46-5B24-3A66-D10F-9A57D005662E}"/>
              </a:ext>
            </a:extLst>
          </p:cNvPr>
          <p:cNvSpPr>
            <a:spLocks noGrp="1"/>
          </p:cNvSpPr>
          <p:nvPr>
            <p:ph type="body" sz="quarter" idx="17"/>
          </p:nvPr>
        </p:nvSpPr>
        <p:spPr/>
        <p:txBody>
          <a:bodyPr/>
          <a:lstStyle/>
          <a:p>
            <a:endParaRPr kumimoji="1" lang="ja-JP" altLang="en-US"/>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723292"/>
            <a:ext cx="8891587" cy="4530576"/>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本資料に記載している項目に必要情報を入力し、「様式２ 事業計画書」を作成してください。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申請にあたっては、</a:t>
            </a:r>
            <a:r>
              <a:rPr kumimoji="1" lang="en-US" altLang="ja-JP" sz="1400" b="1">
                <a:solidFill>
                  <a:srgbClr val="C00000"/>
                </a:solidFill>
              </a:rPr>
              <a:t>PDF</a:t>
            </a:r>
            <a:r>
              <a:rPr kumimoji="1" lang="ja-JP" altLang="en-US" sz="1400" b="1">
                <a:solidFill>
                  <a:srgbClr val="C00000"/>
                </a:solidFill>
              </a:rPr>
              <a:t>形式に変換した上で提出してください</a:t>
            </a:r>
            <a:r>
              <a:rPr kumimoji="1" lang="ja-JP" altLang="en-US" sz="1400">
                <a:solidFill>
                  <a:srgbClr val="C00000"/>
                </a:solidFill>
              </a:rPr>
              <a:t>。</a:t>
            </a:r>
            <a:endParaRPr kumimoji="1" lang="en-US" altLang="ja-JP"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目次に示した各スライドのタイトル・順番の変更はできません。</a:t>
            </a:r>
            <a:endParaRPr kumimoji="1" lang="ja-JP" altLang="en-US"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原則として、各記載項目のスライドを増やすことは認められません</a:t>
            </a:r>
            <a:r>
              <a:rPr kumimoji="1" lang="ja-JP" altLang="en-US" sz="1400" b="1">
                <a:solidFill>
                  <a:srgbClr val="FF0000"/>
                </a:solidFill>
              </a:rPr>
              <a:t>。</a:t>
            </a:r>
            <a:r>
              <a:rPr kumimoji="1" lang="ja-JP" altLang="en-US" sz="140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a:t>17</a:t>
            </a:r>
            <a:r>
              <a:rPr kumimoji="1" lang="ja-JP" altLang="en-US" sz="1400"/>
              <a:t>ページに市場分析に係るグラフをフォーマットとして記載しておりますが、このグラフは整理方法の一例として掲載しておりますので、各象限・軸等を加筆・変更したり、別の形式で整理したりしても構いません。ただし、</a:t>
            </a:r>
            <a:r>
              <a:rPr kumimoji="1" lang="ja-JP" altLang="en-US" sz="1400" b="1">
                <a:solidFill>
                  <a:srgbClr val="C00000"/>
                </a:solidFill>
              </a:rPr>
              <a:t>各スライドの記載ガイドについて十分な言及がない場合は、審査において十分に評価されない可能性があります</a:t>
            </a:r>
            <a:r>
              <a:rPr kumimoji="1" lang="ja-JP" altLang="en-US" sz="1400">
                <a:solidFill>
                  <a:srgbClr val="C00000"/>
                </a:solidFill>
              </a:rPr>
              <a:t>。</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記載する数字は、様式２別添２事業計画書（別紙・</a:t>
            </a:r>
            <a:r>
              <a:rPr kumimoji="1" lang="en-GB" altLang="ja-JP" sz="1400"/>
              <a:t>Excel</a:t>
            </a:r>
            <a:r>
              <a:rPr kumimoji="1" lang="ja-JP" altLang="en-GB"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応募にあたっては、募集要領及び交付規程をご覧下さい。</a:t>
            </a:r>
            <a:r>
              <a:rPr kumimoji="1" lang="ja-JP" altLang="en-US" sz="1400" b="1">
                <a:solidFill>
                  <a:srgbClr val="C00000"/>
                </a:solidFill>
              </a:rPr>
              <a:t>審査の結果、採択された事業の実施にあたっては、募集要領及び交付規程の内容に従っていただくことが必要</a:t>
            </a:r>
            <a:r>
              <a:rPr kumimoji="1" lang="ja-JP" altLang="en-US" sz="1400"/>
              <a:t>です。</a:t>
            </a:r>
          </a:p>
          <a:p>
            <a:pPr>
              <a:spcBef>
                <a:spcPts val="0"/>
              </a:spcBef>
              <a:spcAft>
                <a:spcPts val="600"/>
              </a:spcAft>
            </a:pPr>
            <a:endParaRPr lang="ja-JP" altLang="en-US" sz="1400"/>
          </a:p>
        </p:txBody>
      </p:sp>
    </p:spTree>
    <p:extLst>
      <p:ext uri="{BB962C8B-B14F-4D97-AF65-F5344CB8AC3E}">
        <p14:creationId xmlns:p14="http://schemas.microsoft.com/office/powerpoint/2010/main" val="771153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商業化計画及び想定成果</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B7E20-953B-2DF8-EDD9-24AF0653EC5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DFB3D16-345F-38B8-5DC6-1061378A0C7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CB3AFB-9CC3-4069-EA2E-92718A548E94}"/>
              </a:ext>
            </a:extLst>
          </p:cNvPr>
          <p:cNvSpPr>
            <a:spLocks noGrp="1"/>
          </p:cNvSpPr>
          <p:nvPr>
            <p:ph type="body" sz="quarter" idx="17"/>
          </p:nvPr>
        </p:nvSpPr>
        <p:spPr/>
        <p:txBody>
          <a:bodyPr/>
          <a:lstStyle/>
          <a:p>
            <a:r>
              <a:rPr kumimoji="1" lang="en-US"/>
              <a:t>4-1. </a:t>
            </a:r>
            <a:r>
              <a:rPr kumimoji="1" lang="ja-JP" altLang="en-US"/>
              <a:t>商業化時のビジネスモデル</a:t>
            </a:r>
            <a:endParaRPr kumimoji="1" lang="en-GB"/>
          </a:p>
        </p:txBody>
      </p:sp>
      <p:sp>
        <p:nvSpPr>
          <p:cNvPr id="3" name="正方形/長方形 2">
            <a:extLst>
              <a:ext uri="{FF2B5EF4-FFF2-40B4-BE49-F238E27FC236}">
                <a16:creationId xmlns:a16="http://schemas.microsoft.com/office/drawing/2014/main" id="{7EC1ABEB-F498-1A4A-2F15-7D052E16F4A7}"/>
              </a:ext>
            </a:extLst>
          </p:cNvPr>
          <p:cNvSpPr/>
          <p:nvPr/>
        </p:nvSpPr>
        <p:spPr>
          <a:xfrm>
            <a:off x="510776" y="1484313"/>
            <a:ext cx="2596218" cy="28972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商業時に想定するビジネスモデル</a:t>
            </a:r>
          </a:p>
        </p:txBody>
      </p:sp>
      <p:cxnSp>
        <p:nvCxnSpPr>
          <p:cNvPr id="70" name="直線矢印コネクタ 69">
            <a:extLst>
              <a:ext uri="{FF2B5EF4-FFF2-40B4-BE49-F238E27FC236}">
                <a16:creationId xmlns:a16="http://schemas.microsoft.com/office/drawing/2014/main" id="{AB33AFCC-69D6-903B-2436-EABBC0DF3941}"/>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AC990CF0-BFA7-E76F-AD5C-4EE58698A60D}"/>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72" name="直線矢印コネクタ 71">
            <a:extLst>
              <a:ext uri="{FF2B5EF4-FFF2-40B4-BE49-F238E27FC236}">
                <a16:creationId xmlns:a16="http://schemas.microsoft.com/office/drawing/2014/main" id="{345073CB-07F3-8A6F-CD49-F7DD4A4035C5}"/>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9B8BB28A-F9FF-3E80-0676-BE93446E771A}"/>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sp>
        <p:nvSpPr>
          <p:cNvPr id="86" name="正方形/長方形 85">
            <a:extLst>
              <a:ext uri="{FF2B5EF4-FFF2-40B4-BE49-F238E27FC236}">
                <a16:creationId xmlns:a16="http://schemas.microsoft.com/office/drawing/2014/main" id="{FC584E9B-3BB3-0707-0B8E-7EE7179B692F}"/>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ECF3A1DE-431B-6B71-2DDC-2541211CB83F}"/>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cxnSp>
        <p:nvCxnSpPr>
          <p:cNvPr id="91" name="直線矢印コネクタ 90">
            <a:extLst>
              <a:ext uri="{FF2B5EF4-FFF2-40B4-BE49-F238E27FC236}">
                <a16:creationId xmlns:a16="http://schemas.microsoft.com/office/drawing/2014/main" id="{60AB17DF-3F36-AB01-129B-5C3DF2BCAA7B}"/>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634D162E-266D-1E45-1795-0E1339EB11A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12" name="正方形/長方形 11">
            <a:extLst>
              <a:ext uri="{FF2B5EF4-FFF2-40B4-BE49-F238E27FC236}">
                <a16:creationId xmlns:a16="http://schemas.microsoft.com/office/drawing/2014/main" id="{5DFED39E-41C1-7347-16BD-DC143E0137D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9</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073E0C89-3B41-2DEF-D31C-B243F464E12A}"/>
              </a:ext>
            </a:extLst>
          </p:cNvPr>
          <p:cNvGrpSpPr/>
          <p:nvPr/>
        </p:nvGrpSpPr>
        <p:grpSpPr>
          <a:xfrm>
            <a:off x="510776" y="1949064"/>
            <a:ext cx="8884448" cy="4618696"/>
            <a:chOff x="510776" y="2398688"/>
            <a:chExt cx="8884448" cy="4452339"/>
          </a:xfrm>
        </p:grpSpPr>
        <p:sp>
          <p:nvSpPr>
            <p:cNvPr id="5" name="テキスト ボックス 4">
              <a:extLst>
                <a:ext uri="{FF2B5EF4-FFF2-40B4-BE49-F238E27FC236}">
                  <a16:creationId xmlns:a16="http://schemas.microsoft.com/office/drawing/2014/main" id="{5ACEF9CF-7199-D0BA-39ED-B908B150677E}"/>
                </a:ext>
              </a:extLst>
            </p:cNvPr>
            <p:cNvSpPr txBox="1"/>
            <p:nvPr/>
          </p:nvSpPr>
          <p:spPr>
            <a:xfrm>
              <a:off x="510776" y="2398688"/>
              <a:ext cx="422476" cy="1184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6" name="テキスト ボックス 5">
              <a:extLst>
                <a:ext uri="{FF2B5EF4-FFF2-40B4-BE49-F238E27FC236}">
                  <a16:creationId xmlns:a16="http://schemas.microsoft.com/office/drawing/2014/main" id="{ABFA8F5E-6C74-F4FA-A314-601C81940B74}"/>
                </a:ext>
              </a:extLst>
            </p:cNvPr>
            <p:cNvSpPr txBox="1"/>
            <p:nvPr/>
          </p:nvSpPr>
          <p:spPr>
            <a:xfrm>
              <a:off x="510776" y="3589116"/>
              <a:ext cx="422476" cy="15912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7" name="テキスト ボックス 6">
              <a:extLst>
                <a:ext uri="{FF2B5EF4-FFF2-40B4-BE49-F238E27FC236}">
                  <a16:creationId xmlns:a16="http://schemas.microsoft.com/office/drawing/2014/main" id="{B5ACD2B2-9C8C-3287-8ED8-6B04B44ECAEA}"/>
                </a:ext>
              </a:extLst>
            </p:cNvPr>
            <p:cNvSpPr txBox="1"/>
            <p:nvPr/>
          </p:nvSpPr>
          <p:spPr>
            <a:xfrm>
              <a:off x="510776" y="5180404"/>
              <a:ext cx="422476" cy="167062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0000" tIns="0" rIns="91440" bIns="0" numCol="1" spcCol="0" rtlCol="0" fromWordArt="0" anchor="ctr" anchorCtr="0" forceAA="0" compatLnSpc="1">
              <a:prstTxWarp prst="textNoShape">
                <a:avLst/>
              </a:prstTxWarp>
              <a:noAutofit/>
            </a:bodyPr>
            <a:lstStyle/>
            <a:p>
              <a:pPr algn="ctr"/>
              <a:r>
                <a:rPr kumimoji="1" lang="ja-JP" altLang="en-US" sz="1200" b="1">
                  <a:solidFill>
                    <a:schemeClr val="tx2"/>
                  </a:solidFill>
                </a:rPr>
                <a:t>ＸＸＸ</a:t>
              </a:r>
            </a:p>
          </p:txBody>
        </p:sp>
        <p:sp>
          <p:nvSpPr>
            <p:cNvPr id="14" name="正方形/長方形 13">
              <a:extLst>
                <a:ext uri="{FF2B5EF4-FFF2-40B4-BE49-F238E27FC236}">
                  <a16:creationId xmlns:a16="http://schemas.microsoft.com/office/drawing/2014/main" id="{C8BBAB62-53FD-95EE-066B-3775632A67BE}"/>
                </a:ext>
              </a:extLst>
            </p:cNvPr>
            <p:cNvSpPr/>
            <p:nvPr/>
          </p:nvSpPr>
          <p:spPr>
            <a:xfrm>
              <a:off x="1471570" y="4108602"/>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CA9E80A-9CBE-0A77-11A2-173FD6FC616C}"/>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6163081-0832-FFE7-E2DF-27DAAD66685C}"/>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5BE72119-385C-5C03-6064-1C30D118153C}"/>
                </a:ext>
              </a:extLst>
            </p:cNvPr>
            <p:cNvSpPr/>
            <p:nvPr/>
          </p:nvSpPr>
          <p:spPr>
            <a:xfrm>
              <a:off x="5214194" y="4108602"/>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0C4013B-FDA6-16AF-44FD-7F8DDC03367A}"/>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20A50-B593-B786-7FA4-6A67376DAFDF}"/>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63E81255-206D-D794-4B47-CAE49ADAAE20}"/>
                </a:ext>
              </a:extLst>
            </p:cNvPr>
            <p:cNvGrpSpPr/>
            <p:nvPr/>
          </p:nvGrpSpPr>
          <p:grpSpPr>
            <a:xfrm>
              <a:off x="510776" y="3582720"/>
              <a:ext cx="8884448" cy="1600811"/>
              <a:chOff x="510776" y="3538493"/>
              <a:chExt cx="8884448" cy="1600811"/>
            </a:xfrm>
          </p:grpSpPr>
          <p:cxnSp>
            <p:nvCxnSpPr>
              <p:cNvPr id="65" name="直線コネクタ 64">
                <a:extLst>
                  <a:ext uri="{FF2B5EF4-FFF2-40B4-BE49-F238E27FC236}">
                    <a16:creationId xmlns:a16="http://schemas.microsoft.com/office/drawing/2014/main" id="{B8D6FF44-682F-FEC1-AA6A-B02DC823903C}"/>
                  </a:ext>
                </a:extLst>
              </p:cNvPr>
              <p:cNvCxnSpPr>
                <a:cxnSpLocks/>
              </p:cNvCxnSpPr>
              <p:nvPr/>
            </p:nvCxnSpPr>
            <p:spPr>
              <a:xfrm>
                <a:off x="510776" y="5139304"/>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D4D8751-85BC-105C-39C5-0FC71A561A5D}"/>
                  </a:ext>
                </a:extLst>
              </p:cNvPr>
              <p:cNvCxnSpPr>
                <a:cxnSpLocks/>
              </p:cNvCxnSpPr>
              <p:nvPr/>
            </p:nvCxnSpPr>
            <p:spPr>
              <a:xfrm>
                <a:off x="510776" y="3538493"/>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67" name="直線矢印コネクタ 66">
              <a:extLst>
                <a:ext uri="{FF2B5EF4-FFF2-40B4-BE49-F238E27FC236}">
                  <a16:creationId xmlns:a16="http://schemas.microsoft.com/office/drawing/2014/main" id="{E600232B-1C66-C541-93F4-AF5ECA61D387}"/>
                </a:ext>
              </a:extLst>
            </p:cNvPr>
            <p:cNvCxnSpPr>
              <a:cxnSpLocks/>
            </p:cNvCxnSpPr>
            <p:nvPr/>
          </p:nvCxnSpPr>
          <p:spPr>
            <a:xfrm>
              <a:off x="2849757" y="4383125"/>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0C7D207-1A0E-5E22-D2CB-77E337019FCD}"/>
                </a:ext>
              </a:extLst>
            </p:cNvPr>
            <p:cNvCxnSpPr>
              <a:cxnSpLocks/>
            </p:cNvCxnSpPr>
            <p:nvPr/>
          </p:nvCxnSpPr>
          <p:spPr>
            <a:xfrm>
              <a:off x="6559106" y="2726806"/>
              <a:ext cx="108000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93AE72B0-7811-A38E-65E1-E8A32A4911D7}"/>
                </a:ext>
              </a:extLst>
            </p:cNvPr>
            <p:cNvCxnSpPr>
              <a:cxnSpLocks/>
            </p:cNvCxnSpPr>
            <p:nvPr/>
          </p:nvCxnSpPr>
          <p:spPr>
            <a:xfrm flipH="1">
              <a:off x="6559106" y="2837821"/>
              <a:ext cx="1080000"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C771601B-B1FD-C082-91E8-326EBCF39047}"/>
                </a:ext>
              </a:extLst>
            </p:cNvPr>
            <p:cNvSpPr txBox="1"/>
            <p:nvPr/>
          </p:nvSpPr>
          <p:spPr>
            <a:xfrm>
              <a:off x="3935582" y="3615805"/>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7" name="テキスト ボックス 76">
              <a:extLst>
                <a:ext uri="{FF2B5EF4-FFF2-40B4-BE49-F238E27FC236}">
                  <a16:creationId xmlns:a16="http://schemas.microsoft.com/office/drawing/2014/main" id="{FD157C88-B351-3075-A362-59C8384A0503}"/>
                </a:ext>
              </a:extLst>
            </p:cNvPr>
            <p:cNvSpPr txBox="1"/>
            <p:nvPr/>
          </p:nvSpPr>
          <p:spPr>
            <a:xfrm>
              <a:off x="3523240" y="332659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8" name="テキスト ボックス 77">
              <a:extLst>
                <a:ext uri="{FF2B5EF4-FFF2-40B4-BE49-F238E27FC236}">
                  <a16:creationId xmlns:a16="http://schemas.microsoft.com/office/drawing/2014/main" id="{8E25276E-482A-C6E9-CA15-4B9B1D8C7147}"/>
                </a:ext>
              </a:extLst>
            </p:cNvPr>
            <p:cNvSpPr txBox="1"/>
            <p:nvPr/>
          </p:nvSpPr>
          <p:spPr>
            <a:xfrm>
              <a:off x="6559106" y="2948837"/>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9" name="テキスト ボックス 78">
              <a:extLst>
                <a:ext uri="{FF2B5EF4-FFF2-40B4-BE49-F238E27FC236}">
                  <a16:creationId xmlns:a16="http://schemas.microsoft.com/office/drawing/2014/main" id="{4FF4BBA5-129C-9FB7-F473-51B0071B9C12}"/>
                </a:ext>
              </a:extLst>
            </p:cNvPr>
            <p:cNvSpPr txBox="1"/>
            <p:nvPr/>
          </p:nvSpPr>
          <p:spPr>
            <a:xfrm>
              <a:off x="5214194"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82" name="直線矢印コネクタ 69">
              <a:extLst>
                <a:ext uri="{FF2B5EF4-FFF2-40B4-BE49-F238E27FC236}">
                  <a16:creationId xmlns:a16="http://schemas.microsoft.com/office/drawing/2014/main" id="{DB8E45FF-E1EB-967B-D2DC-82A6CE8C6018}"/>
                </a:ext>
              </a:extLst>
            </p:cNvPr>
            <p:cNvCxnSpPr>
              <a:cxnSpLocks/>
            </p:cNvCxnSpPr>
            <p:nvPr/>
          </p:nvCxnSpPr>
          <p:spPr>
            <a:xfrm rot="5400000" flipH="1">
              <a:off x="4475755" y="2322207"/>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FD52A180-212A-CDCD-A868-BA21346D767F}"/>
                </a:ext>
              </a:extLst>
            </p:cNvPr>
            <p:cNvCxnSpPr>
              <a:cxnSpLocks/>
            </p:cNvCxnSpPr>
            <p:nvPr/>
          </p:nvCxnSpPr>
          <p:spPr>
            <a:xfrm flipV="1">
              <a:off x="5757169" y="3137481"/>
              <a:ext cx="0" cy="90000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71CCA65A-9A79-09EA-201B-AB662D201271}"/>
                </a:ext>
              </a:extLst>
            </p:cNvPr>
            <p:cNvCxnSpPr>
              <a:cxnSpLocks/>
            </p:cNvCxnSpPr>
            <p:nvPr/>
          </p:nvCxnSpPr>
          <p:spPr>
            <a:xfrm>
              <a:off x="5868144" y="3137481"/>
              <a:ext cx="0" cy="90000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a:extLst>
                <a:ext uri="{FF2B5EF4-FFF2-40B4-BE49-F238E27FC236}">
                  <a16:creationId xmlns:a16="http://schemas.microsoft.com/office/drawing/2014/main" id="{AB48EA30-72EC-F843-E24E-0F8892FC956F}"/>
                </a:ext>
              </a:extLst>
            </p:cNvPr>
            <p:cNvSpPr txBox="1"/>
            <p:nvPr/>
          </p:nvSpPr>
          <p:spPr>
            <a:xfrm>
              <a:off x="5979120"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88" name="テキスト ボックス 87">
              <a:extLst>
                <a:ext uri="{FF2B5EF4-FFF2-40B4-BE49-F238E27FC236}">
                  <a16:creationId xmlns:a16="http://schemas.microsoft.com/office/drawing/2014/main" id="{BA0C3ABC-2195-075F-C35B-91CC8E14A148}"/>
                </a:ext>
              </a:extLst>
            </p:cNvPr>
            <p:cNvSpPr txBox="1"/>
            <p:nvPr/>
          </p:nvSpPr>
          <p:spPr>
            <a:xfrm>
              <a:off x="6559106" y="2507791"/>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1" name="テキスト ボックス 20">
              <a:extLst>
                <a:ext uri="{FF2B5EF4-FFF2-40B4-BE49-F238E27FC236}">
                  <a16:creationId xmlns:a16="http://schemas.microsoft.com/office/drawing/2014/main" id="{C0697EBC-B871-4549-3501-906F5FE3C4CD}"/>
                </a:ext>
              </a:extLst>
            </p:cNvPr>
            <p:cNvSpPr txBox="1"/>
            <p:nvPr/>
          </p:nvSpPr>
          <p:spPr>
            <a:xfrm>
              <a:off x="3523240" y="530655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0" name="テキスト ボックス 19">
              <a:extLst>
                <a:ext uri="{FF2B5EF4-FFF2-40B4-BE49-F238E27FC236}">
                  <a16:creationId xmlns:a16="http://schemas.microsoft.com/office/drawing/2014/main" id="{6BC4ED69-CA8C-A500-D921-9873D733DDFB}"/>
                </a:ext>
              </a:extLst>
            </p:cNvPr>
            <p:cNvSpPr txBox="1"/>
            <p:nvPr/>
          </p:nvSpPr>
          <p:spPr>
            <a:xfrm>
              <a:off x="3935582" y="495298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grpSp>
          <p:nvGrpSpPr>
            <p:cNvPr id="23" name="グループ化 22">
              <a:extLst>
                <a:ext uri="{FF2B5EF4-FFF2-40B4-BE49-F238E27FC236}">
                  <a16:creationId xmlns:a16="http://schemas.microsoft.com/office/drawing/2014/main" id="{3944A017-49A5-4FDD-F5EE-3C530211A1A8}"/>
                </a:ext>
              </a:extLst>
            </p:cNvPr>
            <p:cNvGrpSpPr/>
            <p:nvPr/>
          </p:nvGrpSpPr>
          <p:grpSpPr>
            <a:xfrm>
              <a:off x="2850317" y="4680349"/>
              <a:ext cx="2203200" cy="1051200"/>
              <a:chOff x="2762791" y="4680350"/>
              <a:chExt cx="2234551" cy="1043809"/>
            </a:xfrm>
          </p:grpSpPr>
          <p:cxnSp>
            <p:nvCxnSpPr>
              <p:cNvPr id="80" name="直線矢印コネクタ 79">
                <a:extLst>
                  <a:ext uri="{FF2B5EF4-FFF2-40B4-BE49-F238E27FC236}">
                    <a16:creationId xmlns:a16="http://schemas.microsoft.com/office/drawing/2014/main" id="{B74667D8-DC84-3266-AAEB-2A044EF06D25}"/>
                  </a:ext>
                </a:extLst>
              </p:cNvPr>
              <p:cNvCxnSpPr>
                <a:cxnSpLocks/>
              </p:cNvCxnSpPr>
              <p:nvPr/>
            </p:nvCxnSpPr>
            <p:spPr>
              <a:xfrm flipH="1" flipV="1">
                <a:off x="2762791" y="4798999"/>
                <a:ext cx="2201892" cy="92516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40651D8-3294-405D-1006-59E6D88BE82A}"/>
                  </a:ext>
                </a:extLst>
              </p:cNvPr>
              <p:cNvCxnSpPr>
                <a:cxnSpLocks/>
              </p:cNvCxnSpPr>
              <p:nvPr/>
            </p:nvCxnSpPr>
            <p:spPr>
              <a:xfrm flipH="1" flipV="1">
                <a:off x="2795450" y="4680350"/>
                <a:ext cx="2201892" cy="925160"/>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0290C176-9D25-6F19-0B14-639C42AEC8A5}"/>
                </a:ext>
              </a:extLst>
            </p:cNvPr>
            <p:cNvGrpSpPr/>
            <p:nvPr/>
          </p:nvGrpSpPr>
          <p:grpSpPr>
            <a:xfrm>
              <a:off x="2850972" y="3053685"/>
              <a:ext cx="2201890" cy="1051258"/>
              <a:chOff x="2816481" y="3021291"/>
              <a:chExt cx="2240193" cy="1109067"/>
            </a:xfrm>
          </p:grpSpPr>
          <p:cxnSp>
            <p:nvCxnSpPr>
              <p:cNvPr id="68" name="直線矢印コネクタ 67">
                <a:extLst>
                  <a:ext uri="{FF2B5EF4-FFF2-40B4-BE49-F238E27FC236}">
                    <a16:creationId xmlns:a16="http://schemas.microsoft.com/office/drawing/2014/main" id="{C8E98F40-44B7-AD2C-4BCF-E975BD926F32}"/>
                  </a:ext>
                </a:extLst>
              </p:cNvPr>
              <p:cNvCxnSpPr>
                <a:cxnSpLocks/>
              </p:cNvCxnSpPr>
              <p:nvPr/>
            </p:nvCxnSpPr>
            <p:spPr>
              <a:xfrm flipV="1">
                <a:off x="2816481" y="3021291"/>
                <a:ext cx="2240193" cy="981582"/>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0D43673C-27E2-906B-AD45-D911D837F0B7}"/>
                  </a:ext>
                </a:extLst>
              </p:cNvPr>
              <p:cNvCxnSpPr>
                <a:cxnSpLocks/>
              </p:cNvCxnSpPr>
              <p:nvPr/>
            </p:nvCxnSpPr>
            <p:spPr>
              <a:xfrm flipV="1">
                <a:off x="2816481" y="3148776"/>
                <a:ext cx="2240193" cy="981582"/>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28" name="正方形/長方形 27">
            <a:extLst>
              <a:ext uri="{FF2B5EF4-FFF2-40B4-BE49-F238E27FC236}">
                <a16:creationId xmlns:a16="http://schemas.microsoft.com/office/drawing/2014/main" id="{5B794B5C-F1A5-6B60-230E-9440DBDF18D3}"/>
              </a:ext>
            </a:extLst>
          </p:cNvPr>
          <p:cNvSpPr>
            <a:spLocks noChangeAspect="1"/>
          </p:cNvSpPr>
          <p:nvPr/>
        </p:nvSpPr>
        <p:spPr bwMode="white">
          <a:xfrm>
            <a:off x="6249228" y="3623747"/>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29" name="正方形/長方形 28">
            <a:extLst>
              <a:ext uri="{FF2B5EF4-FFF2-40B4-BE49-F238E27FC236}">
                <a16:creationId xmlns:a16="http://schemas.microsoft.com/office/drawing/2014/main" id="{44E718E2-9CB3-73F7-823C-E778D119B3BC}"/>
              </a:ext>
            </a:extLst>
          </p:cNvPr>
          <p:cNvSpPr>
            <a:spLocks noChangeAspect="1"/>
          </p:cNvSpPr>
          <p:nvPr/>
        </p:nvSpPr>
        <p:spPr bwMode="white">
          <a:xfrm>
            <a:off x="624922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0" name="正方形/長方形 29">
            <a:extLst>
              <a:ext uri="{FF2B5EF4-FFF2-40B4-BE49-F238E27FC236}">
                <a16:creationId xmlns:a16="http://schemas.microsoft.com/office/drawing/2014/main" id="{384A030B-DE67-2269-53A4-04C21F78D20A}"/>
              </a:ext>
            </a:extLst>
          </p:cNvPr>
          <p:cNvSpPr>
            <a:spLocks noChangeAspect="1"/>
          </p:cNvSpPr>
          <p:nvPr/>
        </p:nvSpPr>
        <p:spPr bwMode="white">
          <a:xfrm>
            <a:off x="880689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2" name="正方形/長方形 31">
            <a:extLst>
              <a:ext uri="{FF2B5EF4-FFF2-40B4-BE49-F238E27FC236}">
                <a16:creationId xmlns:a16="http://schemas.microsoft.com/office/drawing/2014/main" id="{6437CFEB-E47A-D05C-7C6D-38CB8700305B}"/>
              </a:ext>
            </a:extLst>
          </p:cNvPr>
          <p:cNvSpPr>
            <a:spLocks noChangeAspect="1"/>
          </p:cNvSpPr>
          <p:nvPr/>
        </p:nvSpPr>
        <p:spPr bwMode="white">
          <a:xfrm>
            <a:off x="6249228" y="5274494"/>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B</a:t>
            </a:r>
            <a:r>
              <a:rPr kumimoji="1" lang="ja-JP" altLang="en-US" sz="1050" b="1">
                <a:solidFill>
                  <a:schemeClr val="bg1"/>
                </a:solidFill>
              </a:rPr>
              <a:t>国</a:t>
            </a:r>
            <a:endParaRPr kumimoji="1" lang="ja-JP" altLang="en-US" sz="1000" b="1">
              <a:solidFill>
                <a:schemeClr val="bg1"/>
              </a:solidFill>
            </a:endParaRPr>
          </a:p>
        </p:txBody>
      </p:sp>
    </p:spTree>
    <p:extLst>
      <p:ext uri="{BB962C8B-B14F-4D97-AF65-F5344CB8AC3E}">
        <p14:creationId xmlns:p14="http://schemas.microsoft.com/office/powerpoint/2010/main" val="2813965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BC0EA-1C38-5D8B-12A3-1D4ABD8C924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D0A7FF-5206-32AC-CED0-4927B9B80BA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08DAE9-EC40-C585-4B8E-7B8F5118279A}"/>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1/2</a:t>
            </a:r>
            <a:endParaRPr kumimoji="1" lang="en-GB" altLang="ja-JP"/>
          </a:p>
        </p:txBody>
      </p:sp>
      <p:sp>
        <p:nvSpPr>
          <p:cNvPr id="23" name="正方形/長方形 22">
            <a:extLst>
              <a:ext uri="{FF2B5EF4-FFF2-40B4-BE49-F238E27FC236}">
                <a16:creationId xmlns:a16="http://schemas.microsoft.com/office/drawing/2014/main" id="{9392D42E-9F0A-EA2A-053C-C07140706B33}"/>
              </a:ext>
            </a:extLst>
          </p:cNvPr>
          <p:cNvSpPr/>
          <p:nvPr/>
        </p:nvSpPr>
        <p:spPr>
          <a:xfrm>
            <a:off x="510776" y="1494521"/>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4" name="テキスト ボックス 23">
            <a:extLst>
              <a:ext uri="{FF2B5EF4-FFF2-40B4-BE49-F238E27FC236}">
                <a16:creationId xmlns:a16="http://schemas.microsoft.com/office/drawing/2014/main" id="{DC0C3DFC-8C79-1CCA-A1DD-59820BE3A561}"/>
              </a:ext>
            </a:extLst>
          </p:cNvPr>
          <p:cNvSpPr txBox="1"/>
          <p:nvPr/>
        </p:nvSpPr>
        <p:spPr>
          <a:xfrm>
            <a:off x="510776" y="5861970"/>
            <a:ext cx="8877243" cy="62773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25" name="正方形/長方形 24">
            <a:extLst>
              <a:ext uri="{FF2B5EF4-FFF2-40B4-BE49-F238E27FC236}">
                <a16:creationId xmlns:a16="http://schemas.microsoft.com/office/drawing/2014/main" id="{2D9B2962-FB95-306C-F820-AF9FB8AFE3B8}"/>
              </a:ext>
            </a:extLst>
          </p:cNvPr>
          <p:cNvSpPr/>
          <p:nvPr/>
        </p:nvSpPr>
        <p:spPr>
          <a:xfrm>
            <a:off x="510776" y="1838075"/>
            <a:ext cx="1314000" cy="3960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29FE8CA-186B-964E-D705-F94DC8F5FD0A}"/>
              </a:ext>
            </a:extLst>
          </p:cNvPr>
          <p:cNvSpPr/>
          <p:nvPr/>
        </p:nvSpPr>
        <p:spPr>
          <a:xfrm>
            <a:off x="510776" y="2283152"/>
            <a:ext cx="1314000" cy="39600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1AD2E33-0095-DC9B-0F09-76FA4C6A0C9E}"/>
              </a:ext>
            </a:extLst>
          </p:cNvPr>
          <p:cNvSpPr/>
          <p:nvPr/>
        </p:nvSpPr>
        <p:spPr>
          <a:xfrm>
            <a:off x="510776" y="2727554"/>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5625A749-92E4-7CB2-B673-0CEA1FEEB34E}"/>
              </a:ext>
            </a:extLst>
          </p:cNvPr>
          <p:cNvSpPr/>
          <p:nvPr/>
        </p:nvSpPr>
        <p:spPr>
          <a:xfrm>
            <a:off x="510776" y="3336919"/>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9" name="正方形/長方形 28">
            <a:extLst>
              <a:ext uri="{FF2B5EF4-FFF2-40B4-BE49-F238E27FC236}">
                <a16:creationId xmlns:a16="http://schemas.microsoft.com/office/drawing/2014/main" id="{9D2B8C03-588A-F092-663E-47C24C0F1FB7}"/>
              </a:ext>
            </a:extLst>
          </p:cNvPr>
          <p:cNvSpPr/>
          <p:nvPr/>
        </p:nvSpPr>
        <p:spPr>
          <a:xfrm>
            <a:off x="510776" y="3947596"/>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43F0DEA2-5D65-5EFD-D811-319B27594E81}"/>
              </a:ext>
            </a:extLst>
          </p:cNvPr>
          <p:cNvSpPr/>
          <p:nvPr/>
        </p:nvSpPr>
        <p:spPr>
          <a:xfrm>
            <a:off x="510776" y="4558273"/>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矢印: 五方向 30">
            <a:extLst>
              <a:ext uri="{FF2B5EF4-FFF2-40B4-BE49-F238E27FC236}">
                <a16:creationId xmlns:a16="http://schemas.microsoft.com/office/drawing/2014/main" id="{DCEF325A-05C2-9F9D-4A03-72FB216A836D}"/>
              </a:ext>
            </a:extLst>
          </p:cNvPr>
          <p:cNvSpPr/>
          <p:nvPr/>
        </p:nvSpPr>
        <p:spPr>
          <a:xfrm>
            <a:off x="1867829" y="5168950"/>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30414B44-F1AF-9316-A9C5-996BC2D9447D}"/>
              </a:ext>
            </a:extLst>
          </p:cNvPr>
          <p:cNvSpPr/>
          <p:nvPr/>
        </p:nvSpPr>
        <p:spPr>
          <a:xfrm>
            <a:off x="3746600" y="5449750"/>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91FBA4C9-C91A-90FA-5267-7D9884FED3AA}"/>
              </a:ext>
            </a:extLst>
          </p:cNvPr>
          <p:cNvSpPr/>
          <p:nvPr/>
        </p:nvSpPr>
        <p:spPr>
          <a:xfrm>
            <a:off x="4952999" y="3336919"/>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C8E7391C-39CF-D597-E4C4-843EE32C2A4D}"/>
              </a:ext>
            </a:extLst>
          </p:cNvPr>
          <p:cNvSpPr/>
          <p:nvPr/>
        </p:nvSpPr>
        <p:spPr>
          <a:xfrm>
            <a:off x="7497383" y="3617719"/>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5" name="矢印: 五方向 44">
            <a:extLst>
              <a:ext uri="{FF2B5EF4-FFF2-40B4-BE49-F238E27FC236}">
                <a16:creationId xmlns:a16="http://schemas.microsoft.com/office/drawing/2014/main" id="{139EE0CD-791D-1D8C-4AA2-B6B5C13ADF9A}"/>
              </a:ext>
            </a:extLst>
          </p:cNvPr>
          <p:cNvSpPr/>
          <p:nvPr/>
        </p:nvSpPr>
        <p:spPr>
          <a:xfrm>
            <a:off x="1867829" y="3947596"/>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E1EB3A7-F815-F71D-1100-115426E84471}"/>
              </a:ext>
            </a:extLst>
          </p:cNvPr>
          <p:cNvSpPr/>
          <p:nvPr/>
        </p:nvSpPr>
        <p:spPr>
          <a:xfrm>
            <a:off x="3746600" y="4228396"/>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8E49346C-08FC-5345-EAA9-4A979BE7EEFB}"/>
              </a:ext>
            </a:extLst>
          </p:cNvPr>
          <p:cNvSpPr/>
          <p:nvPr/>
        </p:nvSpPr>
        <p:spPr>
          <a:xfrm>
            <a:off x="4952999" y="4558273"/>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9" name="矢印: 五方向 58">
            <a:extLst>
              <a:ext uri="{FF2B5EF4-FFF2-40B4-BE49-F238E27FC236}">
                <a16:creationId xmlns:a16="http://schemas.microsoft.com/office/drawing/2014/main" id="{D7E7E83F-3C2D-4F03-919B-103BD80003D8}"/>
              </a:ext>
            </a:extLst>
          </p:cNvPr>
          <p:cNvSpPr/>
          <p:nvPr/>
        </p:nvSpPr>
        <p:spPr>
          <a:xfrm>
            <a:off x="7497383" y="4839073"/>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コンテンツ プレースホルダー 5">
            <a:extLst>
              <a:ext uri="{FF2B5EF4-FFF2-40B4-BE49-F238E27FC236}">
                <a16:creationId xmlns:a16="http://schemas.microsoft.com/office/drawing/2014/main" id="{443EBC63-CFA1-F0E6-FAE4-F8060C09520B}"/>
              </a:ext>
            </a:extLst>
          </p:cNvPr>
          <p:cNvSpPr txBox="1">
            <a:spLocks/>
          </p:cNvSpPr>
          <p:nvPr/>
        </p:nvSpPr>
        <p:spPr>
          <a:xfrm>
            <a:off x="217830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p>
        </p:txBody>
      </p:sp>
      <p:sp>
        <p:nvSpPr>
          <p:cNvPr id="78" name="二等辺三角形 77">
            <a:extLst>
              <a:ext uri="{FF2B5EF4-FFF2-40B4-BE49-F238E27FC236}">
                <a16:creationId xmlns:a16="http://schemas.microsoft.com/office/drawing/2014/main" id="{95211CDD-0980-9BFB-5988-C009112FB43E}"/>
              </a:ext>
            </a:extLst>
          </p:cNvPr>
          <p:cNvSpPr/>
          <p:nvPr/>
        </p:nvSpPr>
        <p:spPr>
          <a:xfrm flipV="1">
            <a:off x="243894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0" name="コンテンツ プレースホルダー 5">
            <a:extLst>
              <a:ext uri="{FF2B5EF4-FFF2-40B4-BE49-F238E27FC236}">
                <a16:creationId xmlns:a16="http://schemas.microsoft.com/office/drawing/2014/main" id="{01C5F94E-3FE9-F57B-3B53-E2E9E35F5755}"/>
              </a:ext>
            </a:extLst>
          </p:cNvPr>
          <p:cNvSpPr txBox="1">
            <a:spLocks/>
          </p:cNvSpPr>
          <p:nvPr/>
        </p:nvSpPr>
        <p:spPr>
          <a:xfrm>
            <a:off x="523637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1" name="二等辺三角形 80">
            <a:extLst>
              <a:ext uri="{FF2B5EF4-FFF2-40B4-BE49-F238E27FC236}">
                <a16:creationId xmlns:a16="http://schemas.microsoft.com/office/drawing/2014/main" id="{EBC674EF-5226-BA58-7A39-2B5F636D5D6B}"/>
              </a:ext>
            </a:extLst>
          </p:cNvPr>
          <p:cNvSpPr/>
          <p:nvPr/>
        </p:nvSpPr>
        <p:spPr>
          <a:xfrm flipV="1">
            <a:off x="549701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2" name="矢印: 五方向 81">
            <a:extLst>
              <a:ext uri="{FF2B5EF4-FFF2-40B4-BE49-F238E27FC236}">
                <a16:creationId xmlns:a16="http://schemas.microsoft.com/office/drawing/2014/main" id="{5AA977BD-8B18-E02A-9077-77A5ADE8536F}"/>
              </a:ext>
            </a:extLst>
          </p:cNvPr>
          <p:cNvSpPr/>
          <p:nvPr/>
        </p:nvSpPr>
        <p:spPr>
          <a:xfrm>
            <a:off x="4436832" y="1838075"/>
            <a:ext cx="2386358"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２年目</a:t>
            </a:r>
          </a:p>
        </p:txBody>
      </p:sp>
      <p:sp>
        <p:nvSpPr>
          <p:cNvPr id="83" name="矢印: 五方向 82">
            <a:extLst>
              <a:ext uri="{FF2B5EF4-FFF2-40B4-BE49-F238E27FC236}">
                <a16:creationId xmlns:a16="http://schemas.microsoft.com/office/drawing/2014/main" id="{CE1835F5-6B31-1B1F-3F0C-3A3221D93DBF}"/>
              </a:ext>
            </a:extLst>
          </p:cNvPr>
          <p:cNvSpPr/>
          <p:nvPr/>
        </p:nvSpPr>
        <p:spPr>
          <a:xfrm>
            <a:off x="7005837" y="1838075"/>
            <a:ext cx="2386357"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a:t>
            </a:r>
            <a:r>
              <a:rPr kumimoji="1" lang="ja-JP" altLang="en-US" sz="1200" b="1">
                <a:solidFill>
                  <a:schemeClr val="bg1"/>
                </a:solidFill>
                <a:latin typeface="Meiryo UI" panose="020B0604030504040204" pitchFamily="50" charset="-128"/>
                <a:ea typeface="Meiryo UI" panose="020B0604030504040204" pitchFamily="50" charset="-128"/>
              </a:rPr>
              <a:t>商業化達成期限</a:t>
            </a:r>
          </a:p>
        </p:txBody>
      </p:sp>
      <p:sp>
        <p:nvSpPr>
          <p:cNvPr id="84" name="矢印: 五方向 83">
            <a:extLst>
              <a:ext uri="{FF2B5EF4-FFF2-40B4-BE49-F238E27FC236}">
                <a16:creationId xmlns:a16="http://schemas.microsoft.com/office/drawing/2014/main" id="{073680AA-DD10-6D31-1E07-1983B752B5BC}"/>
              </a:ext>
            </a:extLst>
          </p:cNvPr>
          <p:cNvSpPr/>
          <p:nvPr/>
        </p:nvSpPr>
        <p:spPr>
          <a:xfrm>
            <a:off x="1867830" y="1838075"/>
            <a:ext cx="2386355"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実証事業終了後１年目</a:t>
            </a:r>
          </a:p>
        </p:txBody>
      </p:sp>
      <p:sp>
        <p:nvSpPr>
          <p:cNvPr id="9" name="正方形/長方形 8">
            <a:extLst>
              <a:ext uri="{FF2B5EF4-FFF2-40B4-BE49-F238E27FC236}">
                <a16:creationId xmlns:a16="http://schemas.microsoft.com/office/drawing/2014/main" id="{58D299DC-D9A6-C7D3-0097-95B32907130D}"/>
              </a:ext>
            </a:extLst>
          </p:cNvPr>
          <p:cNvSpPr/>
          <p:nvPr/>
        </p:nvSpPr>
        <p:spPr>
          <a:xfrm>
            <a:off x="510776" y="5168949"/>
            <a:ext cx="1314000" cy="561600"/>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資金調達</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E207040-82A4-2475-D19F-6E9B8FF235A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4,7,9,10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3" name="矢印: 五方向 12">
            <a:extLst>
              <a:ext uri="{FF2B5EF4-FFF2-40B4-BE49-F238E27FC236}">
                <a16:creationId xmlns:a16="http://schemas.microsoft.com/office/drawing/2014/main" id="{42CCDB91-FB30-1BDD-CFA3-8A7D047A5B9C}"/>
              </a:ext>
            </a:extLst>
          </p:cNvPr>
          <p:cNvSpPr/>
          <p:nvPr/>
        </p:nvSpPr>
        <p:spPr>
          <a:xfrm>
            <a:off x="1867829" y="2727554"/>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8A430CA-05AD-884D-64AC-D8881992652F}"/>
              </a:ext>
            </a:extLst>
          </p:cNvPr>
          <p:cNvSpPr/>
          <p:nvPr/>
        </p:nvSpPr>
        <p:spPr>
          <a:xfrm>
            <a:off x="3746600" y="3008354"/>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211895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48CD-5566-D4F5-1B0B-06106F7F1DED}"/>
            </a:ext>
          </a:extLst>
        </p:cNvPr>
        <p:cNvGrpSpPr/>
        <p:nvPr/>
      </p:nvGrpSpPr>
      <p:grpSpPr>
        <a:xfrm>
          <a:off x="0" y="0"/>
          <a:ext cx="0" cy="0"/>
          <a:chOff x="0" y="0"/>
          <a:chExt cx="0" cy="0"/>
        </a:xfrm>
      </p:grpSpPr>
      <p:cxnSp>
        <p:nvCxnSpPr>
          <p:cNvPr id="31" name="直線コネクタ 30">
            <a:extLst>
              <a:ext uri="{FF2B5EF4-FFF2-40B4-BE49-F238E27FC236}">
                <a16:creationId xmlns:a16="http://schemas.microsoft.com/office/drawing/2014/main" id="{F82939D6-63EC-85A3-5864-4C2BC7463679}"/>
              </a:ext>
            </a:extLst>
          </p:cNvPr>
          <p:cNvCxnSpPr>
            <a:cxnSpLocks/>
          </p:cNvCxnSpPr>
          <p:nvPr/>
        </p:nvCxnSpPr>
        <p:spPr>
          <a:xfrm>
            <a:off x="565584" y="6110558"/>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2FA2E2C8-360C-9BF9-FDF0-90E65F8044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99D2CA0-DE95-9E2D-BB65-2EF31DB3064D}"/>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2/2</a:t>
            </a:r>
            <a:endParaRPr kumimoji="1" lang="en-GB" altLang="ja-JP"/>
          </a:p>
        </p:txBody>
      </p:sp>
      <p:sp>
        <p:nvSpPr>
          <p:cNvPr id="9" name="正方形/長方形 8">
            <a:extLst>
              <a:ext uri="{FF2B5EF4-FFF2-40B4-BE49-F238E27FC236}">
                <a16:creationId xmlns:a16="http://schemas.microsoft.com/office/drawing/2014/main" id="{85818465-2596-212C-CA4B-364CA1F6FBD8}"/>
              </a:ext>
            </a:extLst>
          </p:cNvPr>
          <p:cNvSpPr/>
          <p:nvPr/>
        </p:nvSpPr>
        <p:spPr>
          <a:xfrm>
            <a:off x="512292" y="6174084"/>
            <a:ext cx="1661472" cy="428273"/>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補助対象事業の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売上高</a:t>
            </a:r>
          </a:p>
        </p:txBody>
      </p:sp>
      <p:sp>
        <p:nvSpPr>
          <p:cNvPr id="59" name="正方形/長方形 58">
            <a:extLst>
              <a:ext uri="{FF2B5EF4-FFF2-40B4-BE49-F238E27FC236}">
                <a16:creationId xmlns:a16="http://schemas.microsoft.com/office/drawing/2014/main" id="{15C29EF0-EB92-3F85-3C04-26DFE75F4BEA}"/>
              </a:ext>
            </a:extLst>
          </p:cNvPr>
          <p:cNvSpPr/>
          <p:nvPr/>
        </p:nvSpPr>
        <p:spPr>
          <a:xfrm>
            <a:off x="931764" y="306554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4" name="正方形/長方形 63">
            <a:extLst>
              <a:ext uri="{FF2B5EF4-FFF2-40B4-BE49-F238E27FC236}">
                <a16:creationId xmlns:a16="http://schemas.microsoft.com/office/drawing/2014/main" id="{48FCFBEB-EA96-8C9B-C7D0-B92F5F910179}"/>
              </a:ext>
            </a:extLst>
          </p:cNvPr>
          <p:cNvSpPr/>
          <p:nvPr/>
        </p:nvSpPr>
        <p:spPr>
          <a:xfrm>
            <a:off x="931764" y="382179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1A2FA8BF-7B4B-B6DD-349D-ADFC02093D70}"/>
              </a:ext>
            </a:extLst>
          </p:cNvPr>
          <p:cNvSpPr/>
          <p:nvPr/>
        </p:nvSpPr>
        <p:spPr>
          <a:xfrm>
            <a:off x="931764" y="457803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D9B0701E-7AD7-B92E-6736-776167B5DB4B}"/>
              </a:ext>
            </a:extLst>
          </p:cNvPr>
          <p:cNvSpPr/>
          <p:nvPr/>
        </p:nvSpPr>
        <p:spPr>
          <a:xfrm>
            <a:off x="931764" y="5334280"/>
            <a:ext cx="1242000" cy="712753"/>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資金調達額</a:t>
            </a:r>
          </a:p>
        </p:txBody>
      </p:sp>
      <p:sp>
        <p:nvSpPr>
          <p:cNvPr id="79" name="正方形/長方形 78">
            <a:extLst>
              <a:ext uri="{FF2B5EF4-FFF2-40B4-BE49-F238E27FC236}">
                <a16:creationId xmlns:a16="http://schemas.microsoft.com/office/drawing/2014/main" id="{107430A2-AFB1-AACC-4E1A-91650D172DD9}"/>
              </a:ext>
            </a:extLst>
          </p:cNvPr>
          <p:cNvSpPr/>
          <p:nvPr/>
        </p:nvSpPr>
        <p:spPr>
          <a:xfrm>
            <a:off x="510776" y="1494521"/>
            <a:ext cx="280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DC3429B-9166-F72E-20B1-1B5FE4595C59}"/>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4,6,9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AAA1B8A-B07D-F45E-4A38-FDAF7D1AB5E4}"/>
              </a:ext>
            </a:extLst>
          </p:cNvPr>
          <p:cNvSpPr/>
          <p:nvPr/>
        </p:nvSpPr>
        <p:spPr>
          <a:xfrm>
            <a:off x="510776" y="2309300"/>
            <a:ext cx="346672" cy="373397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KPI</a:t>
            </a:r>
          </a:p>
        </p:txBody>
      </p:sp>
      <p:sp>
        <p:nvSpPr>
          <p:cNvPr id="23" name="コンテンツ プレースホルダー 5">
            <a:extLst>
              <a:ext uri="{FF2B5EF4-FFF2-40B4-BE49-F238E27FC236}">
                <a16:creationId xmlns:a16="http://schemas.microsoft.com/office/drawing/2014/main" id="{15A14977-AC2E-A6E9-2F73-85C06AD41F78}"/>
              </a:ext>
            </a:extLst>
          </p:cNvPr>
          <p:cNvSpPr txBox="1">
            <a:spLocks/>
          </p:cNvSpPr>
          <p:nvPr/>
        </p:nvSpPr>
        <p:spPr>
          <a:xfrm>
            <a:off x="6779308" y="1318835"/>
            <a:ext cx="1511623" cy="168570"/>
          </a:xfrm>
          <a:prstGeom prst="rect">
            <a:avLst/>
          </a:prstGeom>
          <a:noFill/>
          <a:ln>
            <a:noFill/>
          </a:ln>
        </p:spPr>
        <p:txBody>
          <a:bodyPr lIns="0" tIns="0" rIns="0" bIns="0" anchor="t"/>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spcBef>
                <a:spcPts val="0"/>
              </a:spcBef>
              <a:buNone/>
            </a:pPr>
            <a:r>
              <a:rPr lang="ja-JP" altLang="en-US" sz="1100" b="1"/>
              <a:t>（参考）</a:t>
            </a:r>
            <a:endParaRPr lang="en-US" altLang="ja-JP" sz="1100" b="1"/>
          </a:p>
          <a:p>
            <a:pPr marL="0" indent="0" algn="ctr">
              <a:lnSpc>
                <a:spcPct val="100000"/>
              </a:lnSpc>
              <a:spcBef>
                <a:spcPts val="0"/>
              </a:spcBef>
              <a:buNone/>
            </a:pPr>
            <a:r>
              <a:rPr lang="ja-JP" altLang="en-US" sz="1100" b="1"/>
              <a:t>商業化達成期限</a:t>
            </a:r>
            <a:endParaRPr lang="en-US" altLang="ja-JP" sz="1100" b="1"/>
          </a:p>
        </p:txBody>
      </p:sp>
      <p:sp>
        <p:nvSpPr>
          <p:cNvPr id="24" name="二等辺三角形 23">
            <a:extLst>
              <a:ext uri="{FF2B5EF4-FFF2-40B4-BE49-F238E27FC236}">
                <a16:creationId xmlns:a16="http://schemas.microsoft.com/office/drawing/2014/main" id="{0B048DA0-9D13-67BF-643C-B8ABD388759D}"/>
              </a:ext>
            </a:extLst>
          </p:cNvPr>
          <p:cNvSpPr/>
          <p:nvPr/>
        </p:nvSpPr>
        <p:spPr>
          <a:xfrm flipV="1">
            <a:off x="7438070" y="1683240"/>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25" name="正方形/長方形 24">
            <a:extLst>
              <a:ext uri="{FF2B5EF4-FFF2-40B4-BE49-F238E27FC236}">
                <a16:creationId xmlns:a16="http://schemas.microsoft.com/office/drawing/2014/main" id="{044939CE-22CA-2AC5-B0D0-96DA2B26B3E8}"/>
              </a:ext>
            </a:extLst>
          </p:cNvPr>
          <p:cNvSpPr/>
          <p:nvPr/>
        </p:nvSpPr>
        <p:spPr>
          <a:xfrm>
            <a:off x="931764" y="230930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XXX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6BC48EE2-2A4E-3ABA-F166-6D31A29F21D6}"/>
              </a:ext>
            </a:extLst>
          </p:cNvPr>
          <p:cNvSpPr/>
          <p:nvPr/>
        </p:nvSpPr>
        <p:spPr>
          <a:xfrm>
            <a:off x="2248080" y="1848061"/>
            <a:ext cx="1734100" cy="39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実証事業完了時点</a:t>
            </a:r>
          </a:p>
        </p:txBody>
      </p:sp>
      <p:sp>
        <p:nvSpPr>
          <p:cNvPr id="6" name="矢印: 五方向 5">
            <a:extLst>
              <a:ext uri="{FF2B5EF4-FFF2-40B4-BE49-F238E27FC236}">
                <a16:creationId xmlns:a16="http://schemas.microsoft.com/office/drawing/2014/main" id="{93455EB7-C5B6-92AC-1A0C-24D435A48FA3}"/>
              </a:ext>
            </a:extLst>
          </p:cNvPr>
          <p:cNvSpPr/>
          <p:nvPr/>
        </p:nvSpPr>
        <p:spPr>
          <a:xfrm>
            <a:off x="4051935"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１年後</a:t>
            </a:r>
          </a:p>
        </p:txBody>
      </p:sp>
      <p:sp>
        <p:nvSpPr>
          <p:cNvPr id="8" name="矢印: 五方向 7">
            <a:extLst>
              <a:ext uri="{FF2B5EF4-FFF2-40B4-BE49-F238E27FC236}">
                <a16:creationId xmlns:a16="http://schemas.microsoft.com/office/drawing/2014/main" id="{7E945DDA-57B3-AFB7-14B0-E4A2B2A78432}"/>
              </a:ext>
            </a:extLst>
          </p:cNvPr>
          <p:cNvSpPr/>
          <p:nvPr/>
        </p:nvSpPr>
        <p:spPr>
          <a:xfrm>
            <a:off x="5856227"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３年後</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077867-28EA-4996-7B43-03F3C37DA234}"/>
              </a:ext>
            </a:extLst>
          </p:cNvPr>
          <p:cNvSpPr/>
          <p:nvPr/>
        </p:nvSpPr>
        <p:spPr>
          <a:xfrm>
            <a:off x="2248080"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CD2C2FE2-61CD-863F-DC64-5A8C84633B8F}"/>
              </a:ext>
            </a:extLst>
          </p:cNvPr>
          <p:cNvSpPr/>
          <p:nvPr/>
        </p:nvSpPr>
        <p:spPr>
          <a:xfrm>
            <a:off x="4051935"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9614A93A-7109-D3E9-0903-875441511410}"/>
              </a:ext>
            </a:extLst>
          </p:cNvPr>
          <p:cNvSpPr/>
          <p:nvPr/>
        </p:nvSpPr>
        <p:spPr>
          <a:xfrm>
            <a:off x="5856227"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CE67F6CC-5F22-3E37-B0F7-76693D7FF8C8}"/>
              </a:ext>
            </a:extLst>
          </p:cNvPr>
          <p:cNvSpPr/>
          <p:nvPr/>
        </p:nvSpPr>
        <p:spPr>
          <a:xfrm>
            <a:off x="2248080"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1" name="正方形/長方形 60">
            <a:extLst>
              <a:ext uri="{FF2B5EF4-FFF2-40B4-BE49-F238E27FC236}">
                <a16:creationId xmlns:a16="http://schemas.microsoft.com/office/drawing/2014/main" id="{8C5E42AA-48A3-7204-3C69-70CACDD3B28E}"/>
              </a:ext>
            </a:extLst>
          </p:cNvPr>
          <p:cNvSpPr/>
          <p:nvPr/>
        </p:nvSpPr>
        <p:spPr>
          <a:xfrm>
            <a:off x="4051935"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正方形/長方形 62">
            <a:extLst>
              <a:ext uri="{FF2B5EF4-FFF2-40B4-BE49-F238E27FC236}">
                <a16:creationId xmlns:a16="http://schemas.microsoft.com/office/drawing/2014/main" id="{E7BA3D6E-A8F9-61AF-6C90-D02F09CC0CC4}"/>
              </a:ext>
            </a:extLst>
          </p:cNvPr>
          <p:cNvSpPr/>
          <p:nvPr/>
        </p:nvSpPr>
        <p:spPr>
          <a:xfrm>
            <a:off x="5856227"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78BDA959-22A2-DF7A-0383-BD32DA33FA73}"/>
              </a:ext>
            </a:extLst>
          </p:cNvPr>
          <p:cNvSpPr/>
          <p:nvPr/>
        </p:nvSpPr>
        <p:spPr>
          <a:xfrm>
            <a:off x="2248080"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6" name="正方形/長方形 65">
            <a:extLst>
              <a:ext uri="{FF2B5EF4-FFF2-40B4-BE49-F238E27FC236}">
                <a16:creationId xmlns:a16="http://schemas.microsoft.com/office/drawing/2014/main" id="{46D54F6F-DAB9-0497-0D9E-CE08EC41EA21}"/>
              </a:ext>
            </a:extLst>
          </p:cNvPr>
          <p:cNvSpPr/>
          <p:nvPr/>
        </p:nvSpPr>
        <p:spPr>
          <a:xfrm>
            <a:off x="4051935"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480C7107-D92E-9510-A26D-316002A77A33}"/>
              </a:ext>
            </a:extLst>
          </p:cNvPr>
          <p:cNvSpPr/>
          <p:nvPr/>
        </p:nvSpPr>
        <p:spPr>
          <a:xfrm>
            <a:off x="5856227"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0" name="正方形/長方形 69">
            <a:extLst>
              <a:ext uri="{FF2B5EF4-FFF2-40B4-BE49-F238E27FC236}">
                <a16:creationId xmlns:a16="http://schemas.microsoft.com/office/drawing/2014/main" id="{190FE3D4-A0A9-8A38-2A3A-6C12365A33B4}"/>
              </a:ext>
            </a:extLst>
          </p:cNvPr>
          <p:cNvSpPr/>
          <p:nvPr/>
        </p:nvSpPr>
        <p:spPr>
          <a:xfrm>
            <a:off x="2248080"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1" name="正方形/長方形 70">
            <a:extLst>
              <a:ext uri="{FF2B5EF4-FFF2-40B4-BE49-F238E27FC236}">
                <a16:creationId xmlns:a16="http://schemas.microsoft.com/office/drawing/2014/main" id="{CBE923F9-4900-9EDD-6124-7E75ACB33FEE}"/>
              </a:ext>
            </a:extLst>
          </p:cNvPr>
          <p:cNvSpPr/>
          <p:nvPr/>
        </p:nvSpPr>
        <p:spPr>
          <a:xfrm>
            <a:off x="4051935"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3" name="正方形/長方形 72">
            <a:extLst>
              <a:ext uri="{FF2B5EF4-FFF2-40B4-BE49-F238E27FC236}">
                <a16:creationId xmlns:a16="http://schemas.microsoft.com/office/drawing/2014/main" id="{9B02BA85-403A-DBDF-4524-48FF1BB01514}"/>
              </a:ext>
            </a:extLst>
          </p:cNvPr>
          <p:cNvSpPr/>
          <p:nvPr/>
        </p:nvSpPr>
        <p:spPr>
          <a:xfrm>
            <a:off x="5856227"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5" name="正方形/長方形 74">
            <a:extLst>
              <a:ext uri="{FF2B5EF4-FFF2-40B4-BE49-F238E27FC236}">
                <a16:creationId xmlns:a16="http://schemas.microsoft.com/office/drawing/2014/main" id="{A8974B5B-7E1A-804B-BA6A-4EAAD4C51DA1}"/>
              </a:ext>
            </a:extLst>
          </p:cNvPr>
          <p:cNvSpPr/>
          <p:nvPr/>
        </p:nvSpPr>
        <p:spPr>
          <a:xfrm>
            <a:off x="2248080"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DB6BB8FA-FF47-FCCB-8414-DBA7232B3FDB}"/>
              </a:ext>
            </a:extLst>
          </p:cNvPr>
          <p:cNvSpPr/>
          <p:nvPr/>
        </p:nvSpPr>
        <p:spPr>
          <a:xfrm>
            <a:off x="4051935"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8" name="正方形/長方形 77">
            <a:extLst>
              <a:ext uri="{FF2B5EF4-FFF2-40B4-BE49-F238E27FC236}">
                <a16:creationId xmlns:a16="http://schemas.microsoft.com/office/drawing/2014/main" id="{5E5D4A26-E91E-9B7A-D6E4-F87C73EB48E8}"/>
              </a:ext>
            </a:extLst>
          </p:cNvPr>
          <p:cNvSpPr/>
          <p:nvPr/>
        </p:nvSpPr>
        <p:spPr>
          <a:xfrm>
            <a:off x="5856227"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矢印: 五方向 17">
            <a:extLst>
              <a:ext uri="{FF2B5EF4-FFF2-40B4-BE49-F238E27FC236}">
                <a16:creationId xmlns:a16="http://schemas.microsoft.com/office/drawing/2014/main" id="{0BC1DBF7-3E4C-C529-9E1A-9148715F71E3}"/>
              </a:ext>
            </a:extLst>
          </p:cNvPr>
          <p:cNvSpPr/>
          <p:nvPr/>
        </p:nvSpPr>
        <p:spPr>
          <a:xfrm>
            <a:off x="7660299" y="1838075"/>
            <a:ext cx="1734100" cy="396000"/>
          </a:xfrm>
          <a:prstGeom prst="homePlate">
            <a:avLst/>
          </a:prstGeom>
          <a:solidFill>
            <a:schemeClr val="accent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（参考）</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tx1"/>
                </a:solidFill>
                <a:latin typeface="Meiryo UI" panose="020B0604030504040204" pitchFamily="50" charset="-128"/>
                <a:ea typeface="Meiryo UI" panose="020B0604030504040204" pitchFamily="50" charset="-128"/>
              </a:rPr>
              <a:t>5</a:t>
            </a:r>
            <a:r>
              <a:rPr kumimoji="1" lang="ja-JP" altLang="en-US" sz="1200" b="1">
                <a:solidFill>
                  <a:schemeClr val="tx1"/>
                </a:solidFill>
                <a:latin typeface="Meiryo UI" panose="020B0604030504040204" pitchFamily="50" charset="-128"/>
                <a:ea typeface="Meiryo UI" panose="020B0604030504040204" pitchFamily="50" charset="-128"/>
              </a:rPr>
              <a:t>年後</a:t>
            </a:r>
          </a:p>
        </p:txBody>
      </p:sp>
      <p:sp>
        <p:nvSpPr>
          <p:cNvPr id="7" name="正方形/長方形 6">
            <a:extLst>
              <a:ext uri="{FF2B5EF4-FFF2-40B4-BE49-F238E27FC236}">
                <a16:creationId xmlns:a16="http://schemas.microsoft.com/office/drawing/2014/main" id="{F6551E55-6CF5-23DD-5230-F58D6623D382}"/>
              </a:ext>
            </a:extLst>
          </p:cNvPr>
          <p:cNvSpPr/>
          <p:nvPr/>
        </p:nvSpPr>
        <p:spPr>
          <a:xfrm>
            <a:off x="7660299"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9F31A02-3DF5-581B-AB89-DE33BEF53DAF}"/>
              </a:ext>
            </a:extLst>
          </p:cNvPr>
          <p:cNvSpPr/>
          <p:nvPr/>
        </p:nvSpPr>
        <p:spPr>
          <a:xfrm>
            <a:off x="7660299"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7115485-CD0E-BB9C-13AF-939F2D18841D}"/>
              </a:ext>
            </a:extLst>
          </p:cNvPr>
          <p:cNvSpPr/>
          <p:nvPr/>
        </p:nvSpPr>
        <p:spPr>
          <a:xfrm>
            <a:off x="7660299"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76A77F3D-722E-4FF8-C002-3864FB3BF755}"/>
              </a:ext>
            </a:extLst>
          </p:cNvPr>
          <p:cNvSpPr/>
          <p:nvPr/>
        </p:nvSpPr>
        <p:spPr>
          <a:xfrm>
            <a:off x="7660299"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D7AEF1E4-C371-D1D2-6D9C-735ACF8CFBAF}"/>
              </a:ext>
            </a:extLst>
          </p:cNvPr>
          <p:cNvSpPr/>
          <p:nvPr/>
        </p:nvSpPr>
        <p:spPr>
          <a:xfrm>
            <a:off x="7660299"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8F0ABB37-A31A-FBB7-E892-447906309918}"/>
              </a:ext>
            </a:extLst>
          </p:cNvPr>
          <p:cNvSpPr/>
          <p:nvPr/>
        </p:nvSpPr>
        <p:spPr>
          <a:xfrm>
            <a:off x="2248080"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BAD0421-36C5-9348-05D3-D1E57971D402}"/>
              </a:ext>
            </a:extLst>
          </p:cNvPr>
          <p:cNvSpPr/>
          <p:nvPr/>
        </p:nvSpPr>
        <p:spPr>
          <a:xfrm>
            <a:off x="4051935"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2BE864B-C718-2FC4-326D-08C2402FFA65}"/>
              </a:ext>
            </a:extLst>
          </p:cNvPr>
          <p:cNvSpPr/>
          <p:nvPr/>
        </p:nvSpPr>
        <p:spPr>
          <a:xfrm>
            <a:off x="5856227"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E358E54-A696-9DBF-91E9-D65DE753ABDD}"/>
              </a:ext>
            </a:extLst>
          </p:cNvPr>
          <p:cNvSpPr/>
          <p:nvPr/>
        </p:nvSpPr>
        <p:spPr>
          <a:xfrm>
            <a:off x="7660299"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803436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FF504-380B-02DC-8C36-6A7619D85264}"/>
            </a:ext>
          </a:extLst>
        </p:cNvPr>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E3550F02-28E8-DB93-0F66-639018FD98C2}"/>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17" name="正方形/長方形 16">
            <a:extLst>
              <a:ext uri="{FF2B5EF4-FFF2-40B4-BE49-F238E27FC236}">
                <a16:creationId xmlns:a16="http://schemas.microsoft.com/office/drawing/2014/main" id="{B886C218-8FE2-3A4A-031E-40CC8914733B}"/>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8CE113CF-3F71-0F7F-21F5-F48F417C49AE}"/>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9" name="正方形/長方形 8">
            <a:extLst>
              <a:ext uri="{FF2B5EF4-FFF2-40B4-BE49-F238E27FC236}">
                <a16:creationId xmlns:a16="http://schemas.microsoft.com/office/drawing/2014/main" id="{B65737DE-4898-9D07-BE5F-1EA43614F4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786BC4C-BCDC-B27F-5B39-ACC2506230FC}"/>
              </a:ext>
            </a:extLst>
          </p:cNvPr>
          <p:cNvSpPr/>
          <p:nvPr/>
        </p:nvSpPr>
        <p:spPr>
          <a:xfrm>
            <a:off x="2930181" y="4348649"/>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2B43EC6B-C6DD-8186-CB1C-FA9440B34E5D}"/>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9950B24F-B22E-3BE9-4E4C-92E27E530D35}"/>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12" name="矢印: 五方向 11">
            <a:extLst>
              <a:ext uri="{FF2B5EF4-FFF2-40B4-BE49-F238E27FC236}">
                <a16:creationId xmlns:a16="http://schemas.microsoft.com/office/drawing/2014/main" id="{4A67BA20-576C-60D6-4043-1E8FF92DA403}"/>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14" name="矢印: 五方向 13">
            <a:extLst>
              <a:ext uri="{FF2B5EF4-FFF2-40B4-BE49-F238E27FC236}">
                <a16:creationId xmlns:a16="http://schemas.microsoft.com/office/drawing/2014/main" id="{A484D138-4D4F-FE00-06C0-8C5A982FA2C1}"/>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15" name="正方形/長方形 14">
            <a:extLst>
              <a:ext uri="{FF2B5EF4-FFF2-40B4-BE49-F238E27FC236}">
                <a16:creationId xmlns:a16="http://schemas.microsoft.com/office/drawing/2014/main" id="{4DF1AB52-B5D5-6894-ED96-AF8B2803E4C0}"/>
              </a:ext>
            </a:extLst>
          </p:cNvPr>
          <p:cNvSpPr/>
          <p:nvPr/>
        </p:nvSpPr>
        <p:spPr>
          <a:xfrm>
            <a:off x="2930181" y="3153537"/>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6" name="正方形/長方形 15">
            <a:extLst>
              <a:ext uri="{FF2B5EF4-FFF2-40B4-BE49-F238E27FC236}">
                <a16:creationId xmlns:a16="http://schemas.microsoft.com/office/drawing/2014/main" id="{9A84F989-274C-39F4-57A3-DE322B22D9B9}"/>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正方形/長方形 17">
            <a:extLst>
              <a:ext uri="{FF2B5EF4-FFF2-40B4-BE49-F238E27FC236}">
                <a16:creationId xmlns:a16="http://schemas.microsoft.com/office/drawing/2014/main" id="{B92EEDA6-123F-D938-8B20-9F8D1FDFA5B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2" name="正方形/長方形 21">
            <a:extLst>
              <a:ext uri="{FF2B5EF4-FFF2-40B4-BE49-F238E27FC236}">
                <a16:creationId xmlns:a16="http://schemas.microsoft.com/office/drawing/2014/main" id="{6BA80081-E66F-4938-81A9-B644C8397FE4}"/>
              </a:ext>
            </a:extLst>
          </p:cNvPr>
          <p:cNvSpPr/>
          <p:nvPr/>
        </p:nvSpPr>
        <p:spPr>
          <a:xfrm>
            <a:off x="2930181" y="5544121"/>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24" name="コネクタ: カギ線 23">
            <a:extLst>
              <a:ext uri="{FF2B5EF4-FFF2-40B4-BE49-F238E27FC236}">
                <a16:creationId xmlns:a16="http://schemas.microsoft.com/office/drawing/2014/main" id="{8D64A492-CC57-48A1-C771-A6638DD22955}"/>
              </a:ext>
            </a:extLst>
          </p:cNvPr>
          <p:cNvCxnSpPr>
            <a:cxnSpLocks/>
            <a:stCxn id="6" idx="3"/>
            <a:endCxn id="15" idx="1"/>
          </p:cNvCxnSpPr>
          <p:nvPr/>
        </p:nvCxnSpPr>
        <p:spPr>
          <a:xfrm flipV="1">
            <a:off x="2638102" y="3679137"/>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52E6736E-76F4-3F45-1949-FDBBAD3609FB}"/>
              </a:ext>
            </a:extLst>
          </p:cNvPr>
          <p:cNvCxnSpPr>
            <a:cxnSpLocks/>
            <a:stCxn id="6" idx="3"/>
            <a:endCxn id="22" idx="1"/>
          </p:cNvCxnSpPr>
          <p:nvPr/>
        </p:nvCxnSpPr>
        <p:spPr>
          <a:xfrm>
            <a:off x="2638102" y="4874429"/>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8478CE68-EDB2-6AEA-D66C-A96C1D97DA10}"/>
              </a:ext>
            </a:extLst>
          </p:cNvPr>
          <p:cNvCxnSpPr>
            <a:cxnSpLocks/>
            <a:stCxn id="22" idx="3"/>
            <a:endCxn id="18" idx="1"/>
          </p:cNvCxnSpPr>
          <p:nvPr/>
        </p:nvCxnSpPr>
        <p:spPr>
          <a:xfrm flipV="1">
            <a:off x="5055993" y="6069541"/>
            <a:ext cx="292080"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2E5548D2-16B6-CF66-79CD-AFBE962E9BC1}"/>
              </a:ext>
            </a:extLst>
          </p:cNvPr>
          <p:cNvCxnSpPr>
            <a:cxnSpLocks/>
            <a:stCxn id="15" idx="3"/>
            <a:endCxn id="16" idx="1"/>
          </p:cNvCxnSpPr>
          <p:nvPr/>
        </p:nvCxnSpPr>
        <p:spPr>
          <a:xfrm>
            <a:off x="5055993" y="3679137"/>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D79720-210D-E537-E3D9-7D55BDBE9C5A}"/>
              </a:ext>
            </a:extLst>
          </p:cNvPr>
          <p:cNvCxnSpPr>
            <a:cxnSpLocks/>
            <a:stCxn id="60" idx="3"/>
            <a:endCxn id="17" idx="1"/>
          </p:cNvCxnSpPr>
          <p:nvPr/>
        </p:nvCxnSpPr>
        <p:spPr>
          <a:xfrm>
            <a:off x="5055993" y="4874249"/>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E8AAB4E3-3930-8CD8-1C01-AD5C357F3E8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4E5582-DA39-8D9E-CF46-B85744B465FA}"/>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sp>
        <p:nvSpPr>
          <p:cNvPr id="11" name="正方形/長方形 10">
            <a:extLst>
              <a:ext uri="{FF2B5EF4-FFF2-40B4-BE49-F238E27FC236}">
                <a16:creationId xmlns:a16="http://schemas.microsoft.com/office/drawing/2014/main" id="{59D80929-4518-61E1-76A6-E67BFAA1942D}"/>
              </a:ext>
            </a:extLst>
          </p:cNvPr>
          <p:cNvSpPr/>
          <p:nvPr/>
        </p:nvSpPr>
        <p:spPr>
          <a:xfrm>
            <a:off x="7720551" y="3153537"/>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21B73DAE-27DF-BFF8-8CAC-A85012B63E99}"/>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en-US" altLang="ja-JP" sz="1050" b="1">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59E8188D-15DB-1E44-85CF-2B4F618EBDAA}"/>
              </a:ext>
            </a:extLst>
          </p:cNvPr>
          <p:cNvCxnSpPr>
            <a:cxnSpLocks/>
            <a:stCxn id="18" idx="3"/>
            <a:endCxn id="21"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E5E60886-7C6E-6C05-48A2-7C2420A676A2}"/>
              </a:ext>
            </a:extLst>
          </p:cNvPr>
          <p:cNvCxnSpPr>
            <a:cxnSpLocks/>
            <a:stCxn id="16" idx="3"/>
            <a:endCxn id="11" idx="1"/>
          </p:cNvCxnSpPr>
          <p:nvPr/>
        </p:nvCxnSpPr>
        <p:spPr>
          <a:xfrm flipV="1">
            <a:off x="7473885" y="3679137"/>
            <a:ext cx="246666"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21413A97-5DEA-4442-FDD2-A68C533E79B4}"/>
              </a:ext>
            </a:extLst>
          </p:cNvPr>
          <p:cNvSpPr/>
          <p:nvPr/>
        </p:nvSpPr>
        <p:spPr>
          <a:xfrm>
            <a:off x="7720551" y="4348648"/>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en-US" altLang="ja-JP" sz="1050" b="1">
                <a:solidFill>
                  <a:schemeClr val="tx2"/>
                </a:solidFill>
                <a:latin typeface="Meiryo UI" panose="020B0604030504040204" pitchFamily="50" charset="-128"/>
                <a:ea typeface="Meiryo UI" panose="020B0604030504040204" pitchFamily="50" charset="-128"/>
              </a:rPr>
              <a:t>XXX</a:t>
            </a:r>
          </a:p>
        </p:txBody>
      </p:sp>
      <p:cxnSp>
        <p:nvCxnSpPr>
          <p:cNvPr id="117" name="直線矢印コネクタ 116">
            <a:extLst>
              <a:ext uri="{FF2B5EF4-FFF2-40B4-BE49-F238E27FC236}">
                <a16:creationId xmlns:a16="http://schemas.microsoft.com/office/drawing/2014/main" id="{158D8E09-374C-2A9C-C0EE-365954DE183E}"/>
              </a:ext>
            </a:extLst>
          </p:cNvPr>
          <p:cNvCxnSpPr>
            <a:cxnSpLocks/>
            <a:stCxn id="17" idx="3"/>
            <a:endCxn id="113" idx="1"/>
          </p:cNvCxnSpPr>
          <p:nvPr/>
        </p:nvCxnSpPr>
        <p:spPr>
          <a:xfrm flipV="1">
            <a:off x="7473885" y="4874248"/>
            <a:ext cx="246666" cy="182"/>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矢印: 五方向 30">
            <a:extLst>
              <a:ext uri="{FF2B5EF4-FFF2-40B4-BE49-F238E27FC236}">
                <a16:creationId xmlns:a16="http://schemas.microsoft.com/office/drawing/2014/main" id="{908B16DD-D870-A673-A091-04C2F83B9F43}"/>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8" name="フローチャート: 代替処理 7">
            <a:extLst>
              <a:ext uri="{FF2B5EF4-FFF2-40B4-BE49-F238E27FC236}">
                <a16:creationId xmlns:a16="http://schemas.microsoft.com/office/drawing/2014/main" id="{7CFC00F3-A59F-565C-C0AA-0A1573C42359}"/>
              </a:ext>
            </a:extLst>
          </p:cNvPr>
          <p:cNvSpPr/>
          <p:nvPr/>
        </p:nvSpPr>
        <p:spPr>
          <a:xfrm>
            <a:off x="8789249" y="5183119"/>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0" name="フローチャート: 代替処理 109">
            <a:extLst>
              <a:ext uri="{FF2B5EF4-FFF2-40B4-BE49-F238E27FC236}">
                <a16:creationId xmlns:a16="http://schemas.microsoft.com/office/drawing/2014/main" id="{230A6AA9-ECF8-EFEF-541F-D349DA321703}"/>
              </a:ext>
            </a:extLst>
          </p:cNvPr>
          <p:cNvSpPr/>
          <p:nvPr/>
        </p:nvSpPr>
        <p:spPr>
          <a:xfrm>
            <a:off x="8138726"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1" name="フローチャート: 代替処理 110">
            <a:extLst>
              <a:ext uri="{FF2B5EF4-FFF2-40B4-BE49-F238E27FC236}">
                <a16:creationId xmlns:a16="http://schemas.microsoft.com/office/drawing/2014/main" id="{1FFC6A9A-6CAA-D9CD-5553-B5223C01E0FB}"/>
              </a:ext>
            </a:extLst>
          </p:cNvPr>
          <p:cNvSpPr/>
          <p:nvPr/>
        </p:nvSpPr>
        <p:spPr>
          <a:xfrm>
            <a:off x="8789249" y="39500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7100B3C4-C634-DA8D-6F2F-574576C5B3A3}"/>
              </a:ext>
            </a:extLst>
          </p:cNvPr>
          <p:cNvSpPr/>
          <p:nvPr/>
        </p:nvSpPr>
        <p:spPr>
          <a:xfrm>
            <a:off x="8789249" y="6370472"/>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784D677-D037-5110-D261-62AEC5693D1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28" name="直線矢印コネクタ 27">
            <a:extLst>
              <a:ext uri="{FF2B5EF4-FFF2-40B4-BE49-F238E27FC236}">
                <a16:creationId xmlns:a16="http://schemas.microsoft.com/office/drawing/2014/main" id="{250B098E-BF0C-04D9-398B-7E72672F66FD}"/>
              </a:ext>
            </a:extLst>
          </p:cNvPr>
          <p:cNvCxnSpPr>
            <a:cxnSpLocks/>
            <a:stCxn id="6" idx="3"/>
            <a:endCxn id="60" idx="1"/>
          </p:cNvCxnSpPr>
          <p:nvPr/>
        </p:nvCxnSpPr>
        <p:spPr>
          <a:xfrm flipV="1">
            <a:off x="2638102" y="4874249"/>
            <a:ext cx="292079"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85329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8105712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latin typeface="Meiryo UI"/>
                <a:ea typeface="Meiryo UI"/>
              </a:rPr>
              <a:t>XXX</a:t>
            </a:r>
            <a:r>
              <a:rPr kumimoji="1" lang="ja-JP" altLang="en-US" sz="1050">
                <a:latin typeface="Meiryo UI"/>
                <a:ea typeface="Meiryo UI"/>
              </a:rPr>
              <a:t>・・・</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x/x</a:t>
            </a:r>
            <a:endParaRPr kumimoji="1" lang="en-GB"/>
          </a:p>
        </p:txBody>
      </p:sp>
    </p:spTree>
    <p:extLst>
      <p:ext uri="{BB962C8B-B14F-4D97-AF65-F5344CB8AC3E}">
        <p14:creationId xmlns:p14="http://schemas.microsoft.com/office/powerpoint/2010/main" val="87483862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169413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Tree>
    <p:extLst>
      <p:ext uri="{BB962C8B-B14F-4D97-AF65-F5344CB8AC3E}">
        <p14:creationId xmlns:p14="http://schemas.microsoft.com/office/powerpoint/2010/main" val="3969628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様式２ 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a:xfrm>
            <a:off x="512291" y="1584960"/>
            <a:ext cx="8891587" cy="4904740"/>
          </a:xfrm>
        </p:spPr>
        <p:txBody>
          <a:bodyPr lIns="0" tIns="45720" rIns="0" bIns="45720" anchor="t">
            <a:noAutofit/>
          </a:bodyPr>
          <a:lstStyle/>
          <a:p>
            <a:pPr marL="342900" indent="-342900">
              <a:spcBef>
                <a:spcPts val="300"/>
              </a:spcBef>
              <a:buFont typeface="+mj-lt"/>
              <a:buAutoNum type="arabicPeriod"/>
            </a:pPr>
            <a:r>
              <a:rPr lang="ja-JP" altLang="en-US" b="1"/>
              <a:t>事業分野・類型</a:t>
            </a:r>
            <a:endParaRPr lang="en-US" altLang="ja-JP" b="1"/>
          </a:p>
          <a:p>
            <a:pPr marL="342900" indent="-342900">
              <a:spcBef>
                <a:spcPts val="300"/>
              </a:spcBef>
              <a:buFont typeface="+mj-lt"/>
              <a:buAutoNum type="arabicPeriod"/>
            </a:pPr>
            <a:r>
              <a:rPr lang="ja-JP" altLang="en-US" b="1"/>
              <a:t>経営戦略及び補助事業の位置づけ</a:t>
            </a:r>
            <a:endParaRPr lang="en-US" altLang="ja-JP" b="1"/>
          </a:p>
          <a:p>
            <a:pPr marL="342900" indent="-342900">
              <a:spcBef>
                <a:spcPts val="300"/>
              </a:spcBef>
              <a:buFont typeface="+mj-lt"/>
              <a:buAutoNum type="arabicPeriod"/>
            </a:pPr>
            <a:r>
              <a:rPr lang="ja-JP" altLang="en-US" b="1"/>
              <a:t>補助事業の内容</a:t>
            </a:r>
            <a:endParaRPr lang="en-US" altLang="ja-JP" sz="1400"/>
          </a:p>
          <a:p>
            <a:pPr marL="445770" lvl="1" indent="-215900"/>
            <a:r>
              <a:rPr lang="en-US" altLang="ja-JP" sz="1400">
                <a:latin typeface="Meiryo UI"/>
                <a:ea typeface="Meiryo UI"/>
              </a:rPr>
              <a:t>3-1. </a:t>
            </a:r>
            <a:r>
              <a:rPr lang="ja-JP" altLang="en-US" sz="1400">
                <a:latin typeface="Meiryo UI"/>
                <a:ea typeface="Meiryo UI"/>
              </a:rPr>
              <a:t>実証事業のねらい</a:t>
            </a:r>
            <a:endParaRPr lang="en-US" altLang="ja-JP" sz="1400">
              <a:latin typeface="Meiryo UI"/>
              <a:ea typeface="Meiryo UI"/>
            </a:endParaRPr>
          </a:p>
          <a:p>
            <a:pPr marL="445770" lvl="1" indent="-215900"/>
            <a:r>
              <a:rPr lang="en-US" altLang="ja-JP" sz="1400">
                <a:latin typeface="Meiryo UI"/>
                <a:ea typeface="Meiryo UI"/>
              </a:rPr>
              <a:t>3-2. </a:t>
            </a:r>
            <a:r>
              <a:rPr lang="ja-JP" altLang="en-US" sz="1400">
                <a:latin typeface="Meiryo UI"/>
                <a:ea typeface="Meiryo UI"/>
              </a:rPr>
              <a:t>実施内容</a:t>
            </a:r>
            <a:endParaRPr lang="en-US" altLang="ja-JP" sz="1400">
              <a:latin typeface="Meiryo UI"/>
              <a:ea typeface="Meiryo UI"/>
            </a:endParaRPr>
          </a:p>
          <a:p>
            <a:pPr marL="445770" lvl="1" indent="-215900"/>
            <a:r>
              <a:rPr lang="en-US" altLang="ja-JP" sz="1400">
                <a:latin typeface="Meiryo UI"/>
                <a:ea typeface="Meiryo UI"/>
              </a:rPr>
              <a:t>3-3. </a:t>
            </a:r>
            <a:r>
              <a:rPr lang="ja-JP" altLang="en-US" sz="1400">
                <a:latin typeface="Meiryo UI"/>
                <a:ea typeface="Meiryo UI"/>
              </a:rPr>
              <a:t>実施スケジュール</a:t>
            </a:r>
            <a:endParaRPr lang="en-US" altLang="ja-JP" sz="1400">
              <a:latin typeface="Meiryo UI"/>
              <a:ea typeface="Meiryo UI"/>
            </a:endParaRPr>
          </a:p>
          <a:p>
            <a:pPr marL="445770" lvl="1" indent="-215900"/>
            <a:r>
              <a:rPr lang="en-US" altLang="ja-JP" sz="1400">
                <a:latin typeface="Meiryo UI"/>
                <a:ea typeface="Meiryo UI"/>
              </a:rPr>
              <a:t>3-4. </a:t>
            </a:r>
            <a:r>
              <a:rPr lang="ja-JP" altLang="en-US" sz="1400">
                <a:latin typeface="Meiryo UI"/>
                <a:ea typeface="Meiryo UI"/>
              </a:rPr>
              <a:t>内部環境の分析</a:t>
            </a:r>
            <a:endParaRPr lang="en-US" altLang="ja-JP" sz="1400">
              <a:latin typeface="Meiryo UI"/>
              <a:ea typeface="Meiryo UI"/>
            </a:endParaRPr>
          </a:p>
          <a:p>
            <a:pPr marL="445770" lvl="1" indent="-215900"/>
            <a:r>
              <a:rPr lang="en-US" altLang="ja-JP" sz="1400">
                <a:latin typeface="Meiryo UI"/>
                <a:ea typeface="Meiryo UI"/>
              </a:rPr>
              <a:t>3-5. </a:t>
            </a:r>
            <a:r>
              <a:rPr lang="ja-JP" altLang="en-US" sz="1400">
                <a:latin typeface="Meiryo UI"/>
                <a:ea typeface="Meiryo UI"/>
              </a:rPr>
              <a:t>外部環境の分析</a:t>
            </a:r>
            <a:endParaRPr lang="en-US" altLang="ja-JP" sz="1400">
              <a:latin typeface="Meiryo UI"/>
              <a:ea typeface="Meiryo UI"/>
            </a:endParaRPr>
          </a:p>
          <a:p>
            <a:pPr marL="445770" lvl="1" indent="-215900"/>
            <a:r>
              <a:rPr lang="en-US" altLang="ja-JP" sz="1400">
                <a:latin typeface="Meiryo UI"/>
                <a:ea typeface="Meiryo UI"/>
              </a:rPr>
              <a:t>3-6. </a:t>
            </a:r>
            <a:r>
              <a:rPr lang="ja-JP" altLang="en-US" sz="1400">
                <a:latin typeface="Meiryo UI"/>
                <a:ea typeface="Meiryo UI"/>
              </a:rPr>
              <a:t>実施体制</a:t>
            </a:r>
            <a:endParaRPr lang="en-US" altLang="ja-JP" sz="1400">
              <a:latin typeface="Meiryo UI"/>
              <a:ea typeface="Meiryo UI"/>
            </a:endParaRPr>
          </a:p>
          <a:p>
            <a:pPr marL="445770" lvl="1" indent="-215900"/>
            <a:r>
              <a:rPr lang="en-US" altLang="ja-JP" sz="1400">
                <a:latin typeface="Meiryo UI"/>
                <a:ea typeface="Meiryo UI"/>
              </a:rPr>
              <a:t>3-7. </a:t>
            </a:r>
            <a:r>
              <a:rPr lang="ja-JP" altLang="en-US" sz="1400">
                <a:latin typeface="Meiryo UI"/>
                <a:ea typeface="Meiryo UI"/>
              </a:rPr>
              <a:t>補助事業に類似した過去の事業実績</a:t>
            </a:r>
            <a:endParaRPr lang="en-US" altLang="ja-JP" sz="1400">
              <a:latin typeface="Meiryo UI"/>
              <a:ea typeface="Meiryo UI"/>
            </a:endParaRPr>
          </a:p>
          <a:p>
            <a:pPr marL="445770" lvl="1" indent="-215900"/>
            <a:r>
              <a:rPr lang="en-US" altLang="ja-JP" sz="1400">
                <a:latin typeface="Meiryo UI"/>
                <a:ea typeface="Meiryo UI"/>
              </a:rPr>
              <a:t>3-8. </a:t>
            </a:r>
            <a:r>
              <a:rPr lang="ja-JP" altLang="en-US" sz="1400">
                <a:latin typeface="Meiryo UI"/>
                <a:ea typeface="Meiryo UI"/>
              </a:rPr>
              <a:t>公的支援が必要であることの説明</a:t>
            </a:r>
            <a:endParaRPr lang="en-US" altLang="ja-JP" sz="1400">
              <a:latin typeface="Meiryo UI"/>
              <a:ea typeface="Meiryo UI"/>
            </a:endParaRPr>
          </a:p>
          <a:p>
            <a:pPr marL="445770" lvl="1" indent="-215900">
              <a:spcAft>
                <a:spcPts val="0"/>
              </a:spcAft>
            </a:pPr>
            <a:r>
              <a:rPr lang="en-US" altLang="ja-JP" sz="1400">
                <a:latin typeface="Meiryo UI"/>
                <a:ea typeface="Meiryo UI"/>
              </a:rPr>
              <a:t>3-9. </a:t>
            </a:r>
            <a:r>
              <a:rPr lang="ja-JP" altLang="en-US" sz="1400">
                <a:latin typeface="Meiryo UI"/>
                <a:ea typeface="Meiryo UI"/>
              </a:rPr>
              <a:t>その他説明等</a:t>
            </a:r>
          </a:p>
          <a:p>
            <a:pPr marL="342900" indent="-342900">
              <a:spcBef>
                <a:spcPts val="300"/>
              </a:spcBef>
              <a:buFont typeface="+mj-lt"/>
              <a:buAutoNum type="arabicPeriod"/>
            </a:pPr>
            <a:r>
              <a:rPr lang="ja-JP" altLang="en-US" b="1"/>
              <a:t>商業化計画及び想定成果</a:t>
            </a:r>
          </a:p>
          <a:p>
            <a:pPr marL="445770" lvl="1" indent="-215900"/>
            <a:r>
              <a:rPr lang="en-US" altLang="ja-JP" sz="1400">
                <a:latin typeface="Meiryo UI"/>
                <a:ea typeface="Meiryo UI"/>
              </a:rPr>
              <a:t>4-1. </a:t>
            </a:r>
            <a:r>
              <a:rPr lang="ja-JP" altLang="en-US" sz="1400">
                <a:latin typeface="Meiryo UI"/>
                <a:ea typeface="Meiryo UI"/>
              </a:rPr>
              <a:t>商業化時のビジネスモデル</a:t>
            </a:r>
            <a:endParaRPr lang="en-US" altLang="ja-JP" sz="1400">
              <a:latin typeface="Meiryo UI"/>
              <a:ea typeface="Meiryo UI"/>
            </a:endParaRPr>
          </a:p>
          <a:p>
            <a:pPr marL="445770" lvl="1" indent="-215900"/>
            <a:r>
              <a:rPr lang="en-US" altLang="ja-JP" sz="1400">
                <a:latin typeface="Meiryo UI"/>
                <a:ea typeface="Meiryo UI"/>
              </a:rPr>
              <a:t>4-2.</a:t>
            </a:r>
            <a:r>
              <a:rPr lang="ja-JP" altLang="en-US" sz="1400">
                <a:latin typeface="Meiryo UI"/>
                <a:ea typeface="Meiryo UI"/>
              </a:rPr>
              <a:t> 商業化に向けた取組</a:t>
            </a:r>
            <a:endParaRPr lang="en-US" altLang="ja-JP" sz="1400">
              <a:latin typeface="Meiryo UI"/>
              <a:ea typeface="Meiryo UI"/>
            </a:endParaRPr>
          </a:p>
          <a:p>
            <a:pPr marL="445770" lvl="1" indent="-215900"/>
            <a:r>
              <a:rPr lang="en-US" altLang="ja-JP" sz="1400">
                <a:latin typeface="Meiryo UI"/>
                <a:ea typeface="Meiryo UI"/>
              </a:rPr>
              <a:t>4-3. </a:t>
            </a:r>
            <a:r>
              <a:rPr lang="ja-JP" altLang="en-US" sz="1400">
                <a:latin typeface="Meiryo UI"/>
                <a:ea typeface="Meiryo UI"/>
              </a:rPr>
              <a:t>想定される裨益効果 </a:t>
            </a:r>
          </a:p>
          <a:p>
            <a:pPr marL="342900" indent="-342900">
              <a:spcBef>
                <a:spcPts val="300"/>
              </a:spcBef>
              <a:buFont typeface="+mj-lt"/>
              <a:buAutoNum type="arabicPeriod"/>
            </a:pPr>
            <a:r>
              <a:rPr lang="ja-JP" altLang="en-US" b="1"/>
              <a:t>自由記載・その他</a:t>
            </a:r>
            <a:endParaRPr lang="en-US" altLang="ja-JP" b="1"/>
          </a:p>
          <a:p>
            <a:pPr marL="342900" indent="-342900">
              <a:spcBef>
                <a:spcPts val="3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事業分野・類型</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181EA-B818-E1E4-5D59-D02D0228D6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96AC738-CA70-ACDD-AEFE-FE204BBAC3AE}"/>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BA48748-612C-E11B-BCBB-539F7BBACC8C}"/>
              </a:ext>
            </a:extLst>
          </p:cNvPr>
          <p:cNvSpPr>
            <a:spLocks noGrp="1"/>
          </p:cNvSpPr>
          <p:nvPr>
            <p:ph type="body" sz="quarter" idx="17"/>
          </p:nvPr>
        </p:nvSpPr>
        <p:spPr/>
        <p:txBody>
          <a:bodyPr/>
          <a:lstStyle/>
          <a:p>
            <a:r>
              <a:rPr kumimoji="1" lang="en-US" altLang="ja-JP"/>
              <a:t>1. </a:t>
            </a:r>
            <a:r>
              <a:rPr kumimoji="1" lang="ja-JP" altLang="en-US"/>
              <a:t>事業分野・類型</a:t>
            </a:r>
            <a:endParaRPr kumimoji="1" lang="en-GB" altLang="ja-JP"/>
          </a:p>
        </p:txBody>
      </p:sp>
      <p:sp>
        <p:nvSpPr>
          <p:cNvPr id="9" name="正方形/長方形 8">
            <a:extLst>
              <a:ext uri="{FF2B5EF4-FFF2-40B4-BE49-F238E27FC236}">
                <a16:creationId xmlns:a16="http://schemas.microsoft.com/office/drawing/2014/main" id="{2B2E9D7F-5E0A-DA33-533D-51788A96CA6D}"/>
              </a:ext>
            </a:extLst>
          </p:cNvPr>
          <p:cNvSpPr/>
          <p:nvPr/>
        </p:nvSpPr>
        <p:spPr>
          <a:xfrm>
            <a:off x="7926000" y="-718"/>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B6645A5-F3CD-78EF-7563-D4EAD5F3F4A8}"/>
              </a:ext>
            </a:extLst>
          </p:cNvPr>
          <p:cNvSpPr/>
          <p:nvPr/>
        </p:nvSpPr>
        <p:spPr>
          <a:xfrm>
            <a:off x="5100994" y="1494873"/>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7" name="テキスト プレースホルダー 2">
            <a:extLst>
              <a:ext uri="{FF2B5EF4-FFF2-40B4-BE49-F238E27FC236}">
                <a16:creationId xmlns:a16="http://schemas.microsoft.com/office/drawing/2014/main" id="{EDDC40D5-4693-154D-3DD5-DA9790611C29}"/>
              </a:ext>
            </a:extLst>
          </p:cNvPr>
          <p:cNvSpPr txBox="1">
            <a:spLocks/>
          </p:cNvSpPr>
          <p:nvPr/>
        </p:nvSpPr>
        <p:spPr>
          <a:xfrm>
            <a:off x="5102511" y="1844802"/>
            <a:ext cx="4291197" cy="4644449"/>
          </a:xfrm>
          <a:prstGeom prst="rect">
            <a:avLst/>
          </a:prstGeom>
          <a:noFill/>
        </p:spPr>
        <p:txBody>
          <a:bodyPr lIns="72000" tIns="45720" rIns="72000" bIns="4572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該当する事業類型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②日本の高度技術海外展開型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③サプライチェーン強靭化型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t>XXX</a:t>
            </a:r>
            <a:r>
              <a:rPr kumimoji="1" lang="ja-JP" altLang="en-US" sz="1050"/>
              <a:t>・・・</a:t>
            </a:r>
          </a:p>
          <a:p>
            <a:endParaRPr kumimoji="1" lang="ja-JP" altLang="en-US" sz="1050"/>
          </a:p>
          <a:p>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p:txBody>
      </p:sp>
      <p:cxnSp>
        <p:nvCxnSpPr>
          <p:cNvPr id="10" name="直線コネクタ 9">
            <a:extLst>
              <a:ext uri="{FF2B5EF4-FFF2-40B4-BE49-F238E27FC236}">
                <a16:creationId xmlns:a16="http://schemas.microsoft.com/office/drawing/2014/main" id="{CC128D57-4EAA-A26B-8227-7C4E795E5397}"/>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8B56940-D08A-44D2-7B08-7DBA37A17E90}"/>
              </a:ext>
            </a:extLst>
          </p:cNvPr>
          <p:cNvSpPr/>
          <p:nvPr/>
        </p:nvSpPr>
        <p:spPr>
          <a:xfrm>
            <a:off x="512291"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事業分野（</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13" name="テキスト プレースホルダー 2">
            <a:extLst>
              <a:ext uri="{FF2B5EF4-FFF2-40B4-BE49-F238E27FC236}">
                <a16:creationId xmlns:a16="http://schemas.microsoft.com/office/drawing/2014/main" id="{04E15EB4-14B9-DB61-5803-119D6AFA77A4}"/>
              </a:ext>
            </a:extLst>
          </p:cNvPr>
          <p:cNvSpPr txBox="1">
            <a:spLocks/>
          </p:cNvSpPr>
          <p:nvPr/>
        </p:nvSpPr>
        <p:spPr>
          <a:xfrm>
            <a:off x="512292"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該当する事業分野</a:t>
            </a:r>
            <a:r>
              <a:rPr kumimoji="1" lang="en-US" altLang="ja-JP" sz="1050">
                <a:solidFill>
                  <a:schemeClr val="tx2"/>
                </a:solidFill>
                <a:latin typeface="Meiryo UI" panose="020B0604030504040204" pitchFamily="50" charset="-128"/>
                <a:ea typeface="Meiryo UI" panose="020B0604030504040204" pitchFamily="50" charset="-128"/>
              </a:rPr>
              <a:t>】</a:t>
            </a:r>
          </a:p>
          <a:p>
            <a:pPr marL="180000" indent="-18000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a:p>
            <a:pPr marL="180000" indent="-180000">
              <a:buFont typeface="Arial" panose="020B0604020202020204" pitchFamily="34" charset="0"/>
              <a:buChar char="•"/>
            </a:pPr>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endParaRPr kumimoji="1" lang="en-US" altLang="ja-JP" sz="1050"/>
          </a:p>
          <a:p>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p>
          <a:p>
            <a:pPr marL="180000" indent="-18000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AC3783BB-8FD1-1DC6-A830-51C09D41E05F}"/>
              </a:ext>
            </a:extLst>
          </p:cNvPr>
          <p:cNvSpPr txBox="1">
            <a:spLocks/>
          </p:cNvSpPr>
          <p:nvPr/>
        </p:nvSpPr>
        <p:spPr>
          <a:xfrm>
            <a:off x="510770" y="5219700"/>
            <a:ext cx="4291200" cy="1216615"/>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「経済施策を一体的に講ずることによる安全保障の確保の推進に関する</a:t>
            </a:r>
            <a:br>
              <a:rPr kumimoji="1" lang="en-US" altLang="ja-JP" sz="1050"/>
            </a:br>
            <a:r>
              <a:rPr kumimoji="1" lang="ja-JP" altLang="en-US" sz="1050"/>
              <a:t>　　　法律施行令」で指定された「金属鉱産物」に関する事業について応募する</a:t>
            </a:r>
          </a:p>
          <a:p>
            <a:r>
              <a:rPr kumimoji="1" lang="ja-JP" altLang="en-US" sz="1050"/>
              <a:t>　   </a:t>
            </a:r>
            <a:r>
              <a:rPr kumimoji="1" lang="en-US" altLang="ja-JP" sz="1050"/>
              <a:t>【</a:t>
            </a:r>
            <a:r>
              <a:rPr kumimoji="1" lang="ja-JP" altLang="en-US" sz="1050"/>
              <a:t>他の予算事業では実施できない理由</a:t>
            </a:r>
            <a:r>
              <a:rPr kumimoji="1" lang="en-US" altLang="ja-JP" sz="1050"/>
              <a:t>】</a:t>
            </a:r>
          </a:p>
          <a:p>
            <a:r>
              <a:rPr kumimoji="1" lang="ja-JP" altLang="en-US" sz="1050"/>
              <a:t>　　　</a:t>
            </a:r>
            <a:r>
              <a:rPr kumimoji="1" lang="en-US" altLang="ja-JP" sz="1050"/>
              <a:t>XXX</a:t>
            </a:r>
            <a:r>
              <a:rPr kumimoji="1" lang="ja-JP" altLang="en-US" sz="1050"/>
              <a:t>・・・</a:t>
            </a:r>
            <a:endParaRPr kumimoji="1" lang="en-US" altLang="ja-JP" sz="1050"/>
          </a:p>
        </p:txBody>
      </p:sp>
    </p:spTree>
    <p:extLst>
      <p:ext uri="{BB962C8B-B14F-4D97-AF65-F5344CB8AC3E}">
        <p14:creationId xmlns:p14="http://schemas.microsoft.com/office/powerpoint/2010/main" val="259642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428096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 </a:t>
            </a:r>
            <a:r>
              <a:rPr lang="ja-JP" altLang="en-US" sz="1200"/>
              <a:t>経営戦略及び補助事業の位置づけ</a:t>
            </a:r>
            <a:endParaRPr kumimoji="1" lang="en-GB"/>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長期成長ビジョン・経営戦略</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no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5" name="正方形/長方形 4">
            <a:extLst>
              <a:ext uri="{FF2B5EF4-FFF2-40B4-BE49-F238E27FC236}">
                <a16:creationId xmlns:a16="http://schemas.microsoft.com/office/drawing/2014/main" id="{2F25AF5D-1A94-F2CC-2091-B2A632C976D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4F6FAAE8-F9A6-89C1-6501-54DD28C1E81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2BAC0CE5-0FAA-AEF8-C122-A5BAFCBDEA0E}"/>
              </a:ext>
            </a:extLst>
          </p:cNvPr>
          <p:cNvSpPr/>
          <p:nvPr/>
        </p:nvSpPr>
        <p:spPr>
          <a:xfrm>
            <a:off x="5102509"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21" name="テキスト プレースホルダー 2">
            <a:extLst>
              <a:ext uri="{FF2B5EF4-FFF2-40B4-BE49-F238E27FC236}">
                <a16:creationId xmlns:a16="http://schemas.microsoft.com/office/drawing/2014/main" id="{E029E336-8D89-6393-C682-771416327505}"/>
              </a:ext>
            </a:extLst>
          </p:cNvPr>
          <p:cNvSpPr txBox="1">
            <a:spLocks/>
          </p:cNvSpPr>
          <p:nvPr/>
        </p:nvSpPr>
        <p:spPr>
          <a:xfrm>
            <a:off x="5102510"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248964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3818933756"/>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1710694102"/>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149609680"/>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【XXX</a:t>
            </a:r>
            <a:r>
              <a:rPr kumimoji="1" lang="ja-JP" altLang="en-US" sz="1200" b="1"/>
              <a:t>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2168629039"/>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460902846"/>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910166242"/>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180688302"/>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4" name="正方形/長方形 3">
            <a:extLst>
              <a:ext uri="{FF2B5EF4-FFF2-40B4-BE49-F238E27FC236}">
                <a16:creationId xmlns:a16="http://schemas.microsoft.com/office/drawing/2014/main" id="{407E0CF2-4BDD-AAAC-CF3C-F9A2E27A6A4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B153E8D6-80B5-16EE-3295-BCFE8DDB44AF}"/>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460819F0-D0A5-9CB6-1BAE-58B2EAF67E8C}"/>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F27B031-C2FF-2E35-15C2-FAFBE60C5B3B}"/>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7137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2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schemas.microsoft.com/office/2006/metadata/properties"/>
    <ds:schemaRef ds:uri="http://schemas.microsoft.com/office/infopath/2007/PartnerControls"/>
    <ds:schemaRef ds:uri="http://www.w3.org/2000/xmlns/"/>
    <ds:schemaRef ds:uri="http://www.w3.org/2001/XMLSchema-instance"/>
  </ds:schemaRefs>
</ds:datastoreItem>
</file>

<file path=customXml/itemProps2.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A7B87307-8A03-4C5D-86C8-FB9B6B64A2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A4 Paper (210x297 mm)</PresentationFormat>
  <Slides>29</Slides>
  <Notes>10</Notes>
  <HiddenSlides>0</HiddenSlides>
  <ScaleCrop>false</ScaleCrop>
  <HeadingPairs>
    <vt:vector size="4" baseType="variant">
      <vt:variant>
        <vt:lpstr>Theme</vt:lpstr>
      </vt:variant>
      <vt:variant>
        <vt:i4>2</vt:i4>
      </vt:variant>
      <vt:variant>
        <vt:lpstr>Slide Titles</vt:lpstr>
      </vt:variant>
      <vt:variant>
        <vt:i4>29</vt:i4>
      </vt:variant>
    </vt:vector>
  </HeadingPairs>
  <TitlesOfParts>
    <vt:vector size="31" baseType="lpstr">
      <vt:lpstr>1_１</vt:lpstr>
      <vt:lpstr>2_１</vt:lpstr>
      <vt:lpstr>様式２ 事業計画書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様式２ 事業計画書</dc:title>
  <dcterms:created xsi:type="dcterms:W3CDTF">2024-01-26T05:17:31Z</dcterms:created>
  <dcterms:modified xsi:type="dcterms:W3CDTF">2025-06-16T04:14:40Z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