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5120" r:id="rId4"/>
    <p:sldMasterId id="2147485128" r:id="rId5"/>
  </p:sldMasterIdLst>
  <p:notesMasterIdLst>
    <p:notesMasterId r:id="rId35"/>
  </p:notesMasterIdLst>
  <p:handoutMasterIdLst>
    <p:handoutMasterId r:id="rId36"/>
  </p:handoutMasterIdLst>
  <p:sldIdLst>
    <p:sldId id="2147483157" r:id="rId6"/>
    <p:sldId id="2147483484" r:id="rId7"/>
    <p:sldId id="2147483247" r:id="rId8"/>
    <p:sldId id="2147483158" r:id="rId9"/>
    <p:sldId id="2147483485" r:id="rId10"/>
    <p:sldId id="2147483159" r:id="rId11"/>
    <p:sldId id="2147483175" r:id="rId12"/>
    <p:sldId id="2147483303" r:id="rId13"/>
    <p:sldId id="2147483367" r:id="rId14"/>
    <p:sldId id="2147483486" r:id="rId15"/>
    <p:sldId id="2147483480" r:id="rId16"/>
    <p:sldId id="2147483264" r:id="rId17"/>
    <p:sldId id="2147483371" r:id="rId18"/>
    <p:sldId id="2147483310" r:id="rId19"/>
    <p:sldId id="2147483373" r:id="rId20"/>
    <p:sldId id="2147483481" r:id="rId21"/>
    <p:sldId id="2147483292" r:id="rId22"/>
    <p:sldId id="2147483489" r:id="rId23"/>
    <p:sldId id="2147483490" r:id="rId24"/>
    <p:sldId id="2147483302" r:id="rId25"/>
    <p:sldId id="2147483393" r:id="rId26"/>
    <p:sldId id="2147483392" r:id="rId27"/>
    <p:sldId id="2147483395" r:id="rId28"/>
    <p:sldId id="2147483476" r:id="rId29"/>
    <p:sldId id="2147483162" r:id="rId30"/>
    <p:sldId id="2147483188" r:id="rId31"/>
    <p:sldId id="2147483304" r:id="rId32"/>
    <p:sldId id="2147483379" r:id="rId33"/>
    <p:sldId id="2147483380" r:id="rId34"/>
  </p:sldIdLst>
  <p:sldSz cx="9906000" cy="6858000" type="A4"/>
  <p:notesSz cx="6735763" cy="9866313"/>
  <p:custShowLst>
    <p:custShow name="Format Guide Workshop" id="0">
      <p:sldLst/>
    </p:custShow>
  </p:custShowLst>
  <p:custDataLst>
    <p:tags r:id="rId37"/>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表紙等" id="{1FEC251B-ADC6-4D31-9D6D-72D6C2C14C54}">
          <p14:sldIdLst>
            <p14:sldId id="2147483157"/>
            <p14:sldId id="2147483484"/>
            <p14:sldId id="2147483247"/>
          </p14:sldIdLst>
        </p14:section>
        <p14:section name="１. 事業分野・類型" id="{F3783569-040E-4655-A2E8-2952BF0871D6}">
          <p14:sldIdLst>
            <p14:sldId id="2147483158"/>
            <p14:sldId id="2147483485"/>
          </p14:sldIdLst>
        </p14:section>
        <p14:section name="２. 経営戦略及び補助事業の位置づけ" id="{682E8A17-3397-49D9-8F8E-9B800B8511FB}">
          <p14:sldIdLst>
            <p14:sldId id="2147483159"/>
            <p14:sldId id="2147483175"/>
          </p14:sldIdLst>
        </p14:section>
        <p14:section name="３. 補助事業の内容" id="{66C772AE-2F5F-47D8-8F5E-DBB744A421A2}">
          <p14:sldIdLst>
            <p14:sldId id="2147483303"/>
            <p14:sldId id="2147483367"/>
            <p14:sldId id="2147483486"/>
            <p14:sldId id="2147483480"/>
            <p14:sldId id="2147483264"/>
            <p14:sldId id="2147483371"/>
            <p14:sldId id="2147483310"/>
            <p14:sldId id="2147483373"/>
            <p14:sldId id="2147483481"/>
            <p14:sldId id="2147483292"/>
            <p14:sldId id="2147483489"/>
            <p14:sldId id="2147483490"/>
          </p14:sldIdLst>
        </p14:section>
        <p14:section name="４. 商業化計画及び想定成果" id="{B1A73815-C12C-4B05-BEF6-AF85AB9B4163}">
          <p14:sldIdLst>
            <p14:sldId id="2147483302"/>
            <p14:sldId id="2147483393"/>
            <p14:sldId id="2147483392"/>
            <p14:sldId id="2147483395"/>
            <p14:sldId id="2147483476"/>
          </p14:sldIdLst>
        </p14:section>
        <p14:section name="５. 自由記載・その他" id="{F6FD396A-6525-438E-A647-85EE9D95B3D6}">
          <p14:sldIdLst>
            <p14:sldId id="2147483162"/>
            <p14:sldId id="2147483188"/>
          </p14:sldIdLst>
        </p14:section>
        <p14:section name="６. 申請者概要" id="{33795688-1A3E-4CAD-9CA9-28A7CBB9D22A}">
          <p14:sldIdLst>
            <p14:sldId id="2147483304"/>
            <p14:sldId id="2147483379"/>
            <p14:sldId id="2147483380"/>
          </p14:sldIdLst>
        </p14:section>
      </p14:sectionLst>
    </p:ext>
    <p:ext uri="{EFAFB233-063F-42B5-8137-9DF3F51BA10A}">
      <p15:sldGuideLst xmlns:p15="http://schemas.microsoft.com/office/powerpoint/2012/main">
        <p15:guide id="1" orient="horz" pos="3385" userDrawn="1">
          <p15:clr>
            <a:srgbClr val="A4A3A4"/>
          </p15:clr>
        </p15:guide>
        <p15:guide id="2" pos="2213"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 id="{CEEFAF44-7817-F617-CD28-918FF1F75679}" name="Naho Oie" initials="NO" userId="S::Naho.Oie@jp.ey.com::75593d79-8f66-42a1-b1f2-b514a159efe5" providerId="AD"/>
  <p188:author id="{5BB99D54-272A-696B-9D75-CB7C37CDC6E9}" name="貿振課斎藤" initials="斎" userId="貿振課斎藤" providerId="None"/>
  <p188:author id="{AC4C7EB6-0350-B619-98CB-709B54C3C3CF}" name="潤一 仲山" initials="潤仲" userId="S::junichi.nakayama@toppan.co.jp::d7439f29-3248-4d21-9191-38145d798a5c" providerId="AD"/>
  <p188:author id="{F9BDFEBE-B8CF-2184-A839-C7B3BF96691F}" name="夏音 江木" initials="夏江" userId="S::kanon.egi@toppan.co.jp::5f88f5df-a9f6-4f8f-9037-963cf7c55798" providerId="AD"/>
  <p188:author id="{D641C3BF-DBB0-B40F-171C-A7409CB67722}" name="Yusuke Kuwae" initials="YK" userId="S::Yusuke.Kuwae@jp.ey.com::c1297040-660a-44a2-8e5c-da6b6480dbd3" providerId="AD"/>
  <p188:author id="{B997C7DB-2ADF-0960-DEFC-BF5583E1CDA4}" name="Kosuke Tominaga" initials="KT" userId="S::Kosuke.Tominaga@jp.ey.com::af7ac3c0-d98d-4917-8ccb-c82c3bd80f6d"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47480"/>
    <a:srgbClr val="FFC000"/>
    <a:srgbClr val="33CCFF"/>
    <a:srgbClr val="FFCCCC"/>
    <a:srgbClr val="00FFCC"/>
    <a:srgbClr val="C00000"/>
    <a:srgbClr val="89FFE9"/>
    <a:srgbClr val="CCEBFA"/>
    <a:srgbClr val="575757"/>
    <a:srgbClr val="1493D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15FBC56-8DFA-3983-784C-02768AA67EDD}" v="1" dt="2025-06-16T04:14:24.185"/>
    <p1510:client id="{D73BA5EE-2AFE-4842-B3C4-386F0F427034}" v="17" dt="2025-06-16T04:11:42.410"/>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slideViewPr>
    <p:cSldViewPr snapToGrid="0">
      <p:cViewPr>
        <p:scale>
          <a:sx n="1" d="2"/>
          <a:sy n="1" d="2"/>
        </p:scale>
        <p:origin x="0" y="0"/>
      </p:cViewPr>
      <p:guideLst>
        <p:guide orient="horz" pos="3385"/>
        <p:guide pos="2213"/>
      </p:guideLst>
    </p:cSldViewPr>
  </p:slide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9" Type="http://schemas.openxmlformats.org/officeDocument/2006/relationships/presProps" Target="presProps.xml"/><Relationship Id="rId21" Type="http://schemas.openxmlformats.org/officeDocument/2006/relationships/slide" Target="slides/slide16.xml"/><Relationship Id="rId34" Type="http://schemas.openxmlformats.org/officeDocument/2006/relationships/slide" Target="slides/slide29.xml"/><Relationship Id="rId42" Type="http://schemas.openxmlformats.org/officeDocument/2006/relationships/tableStyles" Target="tableStyles.xml"/><Relationship Id="rId7" Type="http://schemas.openxmlformats.org/officeDocument/2006/relationships/slide" Target="slides/slide2.xml"/><Relationship Id="rId2" Type="http://schemas.openxmlformats.org/officeDocument/2006/relationships/customXml" Target="../customXml/item2.xml"/><Relationship Id="rId16" Type="http://schemas.openxmlformats.org/officeDocument/2006/relationships/slide" Target="slides/slide11.xml"/><Relationship Id="rId29" Type="http://schemas.openxmlformats.org/officeDocument/2006/relationships/slide" Target="slides/slide24.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slide" Target="slides/slide27.xml"/><Relationship Id="rId37" Type="http://schemas.openxmlformats.org/officeDocument/2006/relationships/tags" Target="tags/tag1.xml"/><Relationship Id="rId40" Type="http://schemas.openxmlformats.org/officeDocument/2006/relationships/viewProps" Target="viewProps.xml"/><Relationship Id="rId45" Type="http://schemas.microsoft.com/office/2018/10/relationships/authors" Target="authors.xml"/><Relationship Id="rId5" Type="http://schemas.openxmlformats.org/officeDocument/2006/relationships/slideMaster" Target="slideMasters/slideMaster2.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36" Type="http://schemas.openxmlformats.org/officeDocument/2006/relationships/handoutMaster" Target="handoutMasters/handoutMaster1.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slide" Target="slides/slide26.xml"/><Relationship Id="rId44" Type="http://schemas.microsoft.com/office/2015/10/relationships/revisionInfo" Target="revisionInfo.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slide" Target="slides/slide25.xml"/><Relationship Id="rId35" Type="http://schemas.openxmlformats.org/officeDocument/2006/relationships/notesMaster" Target="notesMasters/notesMaster1.xml"/><Relationship Id="rId43" Type="http://schemas.microsoft.com/office/2016/11/relationships/changesInfo" Target="changesInfos/changesInfo1.xml"/><Relationship Id="rId8" Type="http://schemas.openxmlformats.org/officeDocument/2006/relationships/slide" Target="slides/slide3.xml"/><Relationship Id="rId3" Type="http://schemas.openxmlformats.org/officeDocument/2006/relationships/customXml" Target="../customXml/item3.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slide" Target="slides/slide28.xml"/><Relationship Id="rId38" Type="http://schemas.openxmlformats.org/officeDocument/2006/relationships/commentAuthors" Target="commentAuthors.xml"/><Relationship Id="rId20" Type="http://schemas.openxmlformats.org/officeDocument/2006/relationships/slide" Target="slides/slide15.xml"/><Relationship Id="rId41"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Kenta Sakata" userId="S::kenta.sakata@jp.ey.com::27b71cc4-af81-49a7-b00a-dce62aebc73d" providerId="AD" clId="Web-{615FBC56-8DFA-3983-784C-02768AA67EDD}"/>
    <pc:docChg chg="modSld">
      <pc:chgData name="Kenta Sakata" userId="S::kenta.sakata@jp.ey.com::27b71cc4-af81-49a7-b00a-dce62aebc73d" providerId="AD" clId="Web-{615FBC56-8DFA-3983-784C-02768AA67EDD}" dt="2025-06-16T04:14:24.185" v="0"/>
      <pc:docMkLst>
        <pc:docMk/>
      </pc:docMkLst>
      <pc:sldChg chg="delSp">
        <pc:chgData name="Kenta Sakata" userId="S::kenta.sakata@jp.ey.com::27b71cc4-af81-49a7-b00a-dce62aebc73d" providerId="AD" clId="Web-{615FBC56-8DFA-3983-784C-02768AA67EDD}" dt="2025-06-16T04:14:24.185" v="0"/>
        <pc:sldMkLst>
          <pc:docMk/>
          <pc:sldMk cId="80160683" sldId="2147483481"/>
        </pc:sldMkLst>
        <pc:spChg chg="del">
          <ac:chgData name="Kenta Sakata" userId="S::kenta.sakata@jp.ey.com::27b71cc4-af81-49a7-b00a-dce62aebc73d" providerId="AD" clId="Web-{615FBC56-8DFA-3983-784C-02768AA67EDD}" dt="2025-06-16T04:14:24.185" v="0"/>
          <ac:spMkLst>
            <pc:docMk/>
            <pc:sldMk cId="80160683" sldId="2147483481"/>
            <ac:spMk id="21" creationId="{E4E45ED4-4A80-904C-5B9B-CF3988999FA5}"/>
          </ac:spMkLst>
        </pc:spChg>
      </pc:sldChg>
    </pc:docChg>
  </pc:docChgLst>
  <pc:docChgLst>
    <pc:chgData name="Naho Oie" userId="75593d79-8f66-42a1-b1f2-b514a159efe5" providerId="ADAL" clId="{D9758D23-A00C-EA4B-85FE-38FB9CA8A467}"/>
    <pc:docChg chg="modSld">
      <pc:chgData name="Naho Oie" userId="75593d79-8f66-42a1-b1f2-b514a159efe5" providerId="ADAL" clId="{D9758D23-A00C-EA4B-85FE-38FB9CA8A467}" dt="2025-06-11T10:00:50.559" v="8" actId="20577"/>
      <pc:docMkLst>
        <pc:docMk/>
      </pc:docMkLst>
      <pc:sldChg chg="modSp">
        <pc:chgData name="Naho Oie" userId="75593d79-8f66-42a1-b1f2-b514a159efe5" providerId="ADAL" clId="{D9758D23-A00C-EA4B-85FE-38FB9CA8A467}" dt="2025-06-11T10:00:50.559" v="8" actId="20577"/>
        <pc:sldMkLst>
          <pc:docMk/>
          <pc:sldMk cId="2596422923" sldId="2147483485"/>
        </pc:sldMkLst>
      </pc:sldChg>
    </pc:docChg>
  </pc:docChgLst>
  <pc:docChgLst>
    <pc:chgData name="Arashu Onodera" userId="fb647e8c-5a4c-4b88-babe-9f069122d984" providerId="ADAL" clId="{D73BA5EE-2AFE-4842-B3C4-386F0F427034}"/>
    <pc:docChg chg="undo custSel delSld modSld modSection">
      <pc:chgData name="Arashu Onodera" userId="fb647e8c-5a4c-4b88-babe-9f069122d984" providerId="ADAL" clId="{D73BA5EE-2AFE-4842-B3C4-386F0F427034}" dt="2025-06-16T04:11:42.410" v="623" actId="478"/>
      <pc:docMkLst>
        <pc:docMk/>
      </pc:docMkLst>
      <pc:sldChg chg="delSp mod">
        <pc:chgData name="Arashu Onodera" userId="fb647e8c-5a4c-4b88-babe-9f069122d984" providerId="ADAL" clId="{D73BA5EE-2AFE-4842-B3C4-386F0F427034}" dt="2025-06-16T03:39:16.031" v="1" actId="478"/>
        <pc:sldMkLst>
          <pc:docMk/>
          <pc:sldMk cId="3688949118" sldId="2147483157"/>
        </pc:sldMkLst>
        <pc:spChg chg="del">
          <ac:chgData name="Arashu Onodera" userId="fb647e8c-5a4c-4b88-babe-9f069122d984" providerId="ADAL" clId="{D73BA5EE-2AFE-4842-B3C4-386F0F427034}" dt="2025-06-16T03:39:16.031" v="1" actId="478"/>
          <ac:spMkLst>
            <pc:docMk/>
            <pc:sldMk cId="3688949118" sldId="2147483157"/>
            <ac:spMk id="3" creationId="{12CB1464-9876-F376-FED2-2F620ED5A6E2}"/>
          </ac:spMkLst>
        </pc:spChg>
        <pc:spChg chg="del">
          <ac:chgData name="Arashu Onodera" userId="fb647e8c-5a4c-4b88-babe-9f069122d984" providerId="ADAL" clId="{D73BA5EE-2AFE-4842-B3C4-386F0F427034}" dt="2025-06-16T03:39:14.898" v="0" actId="478"/>
          <ac:spMkLst>
            <pc:docMk/>
            <pc:sldMk cId="3688949118" sldId="2147483157"/>
            <ac:spMk id="5" creationId="{3297F5C0-621F-8409-C5D0-9296412E8F79}"/>
          </ac:spMkLst>
        </pc:spChg>
      </pc:sldChg>
      <pc:sldChg chg="delSp mod">
        <pc:chgData name="Arashu Onodera" userId="fb647e8c-5a4c-4b88-babe-9f069122d984" providerId="ADAL" clId="{D73BA5EE-2AFE-4842-B3C4-386F0F427034}" dt="2025-06-16T03:39:30.763" v="3" actId="478"/>
        <pc:sldMkLst>
          <pc:docMk/>
          <pc:sldMk cId="4078445061" sldId="2147483175"/>
        </pc:sldMkLst>
        <pc:spChg chg="del">
          <ac:chgData name="Arashu Onodera" userId="fb647e8c-5a4c-4b88-babe-9f069122d984" providerId="ADAL" clId="{D73BA5EE-2AFE-4842-B3C4-386F0F427034}" dt="2025-06-16T03:39:30.763" v="3" actId="478"/>
          <ac:spMkLst>
            <pc:docMk/>
            <pc:sldMk cId="4078445061" sldId="2147483175"/>
            <ac:spMk id="11" creationId="{82BC683B-1DC3-58DB-BBE4-007EDC887BDD}"/>
          </ac:spMkLst>
        </pc:spChg>
        <pc:spChg chg="del">
          <ac:chgData name="Arashu Onodera" userId="fb647e8c-5a4c-4b88-babe-9f069122d984" providerId="ADAL" clId="{D73BA5EE-2AFE-4842-B3C4-386F0F427034}" dt="2025-06-16T03:39:30.763" v="3" actId="478"/>
          <ac:spMkLst>
            <pc:docMk/>
            <pc:sldMk cId="4078445061" sldId="2147483175"/>
            <ac:spMk id="26" creationId="{BA34EA32-0CF4-83DC-198E-AB5559E3EBC3}"/>
          </ac:spMkLst>
        </pc:spChg>
        <pc:spChg chg="del">
          <ac:chgData name="Arashu Onodera" userId="fb647e8c-5a4c-4b88-babe-9f069122d984" providerId="ADAL" clId="{D73BA5EE-2AFE-4842-B3C4-386F0F427034}" dt="2025-06-16T03:39:30.763" v="3" actId="478"/>
          <ac:spMkLst>
            <pc:docMk/>
            <pc:sldMk cId="4078445061" sldId="2147483175"/>
            <ac:spMk id="27" creationId="{8ACC0ADB-931E-4B33-C240-612A1172E9F5}"/>
          </ac:spMkLst>
        </pc:spChg>
      </pc:sldChg>
      <pc:sldChg chg="delSp mod">
        <pc:chgData name="Arashu Onodera" userId="fb647e8c-5a4c-4b88-babe-9f069122d984" providerId="ADAL" clId="{D73BA5EE-2AFE-4842-B3C4-386F0F427034}" dt="2025-06-16T03:50:10.761" v="371" actId="478"/>
        <pc:sldMkLst>
          <pc:docMk/>
          <pc:sldMk cId="874838626" sldId="2147483188"/>
        </pc:sldMkLst>
        <pc:spChg chg="del">
          <ac:chgData name="Arashu Onodera" userId="fb647e8c-5a4c-4b88-babe-9f069122d984" providerId="ADAL" clId="{D73BA5EE-2AFE-4842-B3C4-386F0F427034}" dt="2025-06-16T03:50:10.761" v="371" actId="478"/>
          <ac:spMkLst>
            <pc:docMk/>
            <pc:sldMk cId="874838626" sldId="2147483188"/>
            <ac:spMk id="6" creationId="{19EDB2D1-FE03-9948-102B-C38682B57968}"/>
          </ac:spMkLst>
        </pc:spChg>
        <pc:spChg chg="del">
          <ac:chgData name="Arashu Onodera" userId="fb647e8c-5a4c-4b88-babe-9f069122d984" providerId="ADAL" clId="{D73BA5EE-2AFE-4842-B3C4-386F0F427034}" dt="2025-06-16T03:50:09.077" v="370" actId="478"/>
          <ac:spMkLst>
            <pc:docMk/>
            <pc:sldMk cId="874838626" sldId="2147483188"/>
            <ac:spMk id="8" creationId="{8F145931-8917-1B60-E9FC-B8B4B3814175}"/>
          </ac:spMkLst>
        </pc:spChg>
      </pc:sldChg>
      <pc:sldChg chg="delSp mod">
        <pc:chgData name="Arashu Onodera" userId="fb647e8c-5a4c-4b88-babe-9f069122d984" providerId="ADAL" clId="{D73BA5EE-2AFE-4842-B3C4-386F0F427034}" dt="2025-06-16T03:43:17.567" v="126" actId="478"/>
        <pc:sldMkLst>
          <pc:docMk/>
          <pc:sldMk cId="2282127820" sldId="2147483264"/>
        </pc:sldMkLst>
        <pc:spChg chg="del">
          <ac:chgData name="Arashu Onodera" userId="fb647e8c-5a4c-4b88-babe-9f069122d984" providerId="ADAL" clId="{D73BA5EE-2AFE-4842-B3C4-386F0F427034}" dt="2025-06-16T03:43:17.567" v="126" actId="478"/>
          <ac:spMkLst>
            <pc:docMk/>
            <pc:sldMk cId="2282127820" sldId="2147483264"/>
            <ac:spMk id="8" creationId="{CBB2CF98-2371-2DE6-4606-75C7B67AF0C0}"/>
          </ac:spMkLst>
        </pc:spChg>
        <pc:spChg chg="del">
          <ac:chgData name="Arashu Onodera" userId="fb647e8c-5a4c-4b88-babe-9f069122d984" providerId="ADAL" clId="{D73BA5EE-2AFE-4842-B3C4-386F0F427034}" dt="2025-06-16T03:43:17.567" v="126" actId="478"/>
          <ac:spMkLst>
            <pc:docMk/>
            <pc:sldMk cId="2282127820" sldId="2147483264"/>
            <ac:spMk id="9" creationId="{10DA2297-A045-350C-4BAC-C54EB339B4F2}"/>
          </ac:spMkLst>
        </pc:spChg>
        <pc:spChg chg="del">
          <ac:chgData name="Arashu Onodera" userId="fb647e8c-5a4c-4b88-babe-9f069122d984" providerId="ADAL" clId="{D73BA5EE-2AFE-4842-B3C4-386F0F427034}" dt="2025-06-16T03:43:17.567" v="126" actId="478"/>
          <ac:spMkLst>
            <pc:docMk/>
            <pc:sldMk cId="2282127820" sldId="2147483264"/>
            <ac:spMk id="10" creationId="{4AAAC17A-1B9D-6837-2506-29049FBA36F3}"/>
          </ac:spMkLst>
        </pc:spChg>
        <pc:spChg chg="del">
          <ac:chgData name="Arashu Onodera" userId="fb647e8c-5a4c-4b88-babe-9f069122d984" providerId="ADAL" clId="{D73BA5EE-2AFE-4842-B3C4-386F0F427034}" dt="2025-06-16T03:43:17.567" v="126" actId="478"/>
          <ac:spMkLst>
            <pc:docMk/>
            <pc:sldMk cId="2282127820" sldId="2147483264"/>
            <ac:spMk id="13" creationId="{E8AC85D6-ACE4-9623-3AB5-DF7F32A662FF}"/>
          </ac:spMkLst>
        </pc:spChg>
        <pc:spChg chg="del">
          <ac:chgData name="Arashu Onodera" userId="fb647e8c-5a4c-4b88-babe-9f069122d984" providerId="ADAL" clId="{D73BA5EE-2AFE-4842-B3C4-386F0F427034}" dt="2025-06-16T03:43:17.567" v="126" actId="478"/>
          <ac:spMkLst>
            <pc:docMk/>
            <pc:sldMk cId="2282127820" sldId="2147483264"/>
            <ac:spMk id="15" creationId="{B0FB1EFC-4E32-FA9E-F251-859CB4E34096}"/>
          </ac:spMkLst>
        </pc:spChg>
        <pc:spChg chg="del">
          <ac:chgData name="Arashu Onodera" userId="fb647e8c-5a4c-4b88-babe-9f069122d984" providerId="ADAL" clId="{D73BA5EE-2AFE-4842-B3C4-386F0F427034}" dt="2025-06-16T03:43:17.567" v="126" actId="478"/>
          <ac:spMkLst>
            <pc:docMk/>
            <pc:sldMk cId="2282127820" sldId="2147483264"/>
            <ac:spMk id="20" creationId="{B62B66FD-3AEE-3873-1541-CE8512944F60}"/>
          </ac:spMkLst>
        </pc:spChg>
        <pc:spChg chg="del">
          <ac:chgData name="Arashu Onodera" userId="fb647e8c-5a4c-4b88-babe-9f069122d984" providerId="ADAL" clId="{D73BA5EE-2AFE-4842-B3C4-386F0F427034}" dt="2025-06-16T03:43:17.567" v="126" actId="478"/>
          <ac:spMkLst>
            <pc:docMk/>
            <pc:sldMk cId="2282127820" sldId="2147483264"/>
            <ac:spMk id="27" creationId="{C38746B6-73F3-D89C-B7B8-2016D0FF8779}"/>
          </ac:spMkLst>
        </pc:spChg>
      </pc:sldChg>
      <pc:sldChg chg="delSp mod">
        <pc:chgData name="Arashu Onodera" userId="fb647e8c-5a4c-4b88-babe-9f069122d984" providerId="ADAL" clId="{D73BA5EE-2AFE-4842-B3C4-386F0F427034}" dt="2025-06-16T03:46:32.387" v="302" actId="478"/>
        <pc:sldMkLst>
          <pc:docMk/>
          <pc:sldMk cId="2965057733" sldId="2147483292"/>
        </pc:sldMkLst>
        <pc:spChg chg="del">
          <ac:chgData name="Arashu Onodera" userId="fb647e8c-5a4c-4b88-babe-9f069122d984" providerId="ADAL" clId="{D73BA5EE-2AFE-4842-B3C4-386F0F427034}" dt="2025-06-16T03:46:32.387" v="302" actId="478"/>
          <ac:spMkLst>
            <pc:docMk/>
            <pc:sldMk cId="2965057733" sldId="2147483292"/>
            <ac:spMk id="9" creationId="{02890807-6C60-47B9-657D-0E4668067DA4}"/>
          </ac:spMkLst>
        </pc:spChg>
        <pc:spChg chg="del">
          <ac:chgData name="Arashu Onodera" userId="fb647e8c-5a4c-4b88-babe-9f069122d984" providerId="ADAL" clId="{D73BA5EE-2AFE-4842-B3C4-386F0F427034}" dt="2025-06-16T03:46:32.387" v="302" actId="478"/>
          <ac:spMkLst>
            <pc:docMk/>
            <pc:sldMk cId="2965057733" sldId="2147483292"/>
            <ac:spMk id="10" creationId="{A889E3F8-9D42-67D6-4B53-A157505F396F}"/>
          </ac:spMkLst>
        </pc:spChg>
      </pc:sldChg>
      <pc:sldChg chg="addSp delSp modSp mod">
        <pc:chgData name="Arashu Onodera" userId="fb647e8c-5a4c-4b88-babe-9f069122d984" providerId="ADAL" clId="{D73BA5EE-2AFE-4842-B3C4-386F0F427034}" dt="2025-06-16T03:43:47.725" v="130" actId="478"/>
        <pc:sldMkLst>
          <pc:docMk/>
          <pc:sldMk cId="1994832625" sldId="2147483310"/>
        </pc:sldMkLst>
        <pc:spChg chg="add del mod">
          <ac:chgData name="Arashu Onodera" userId="fb647e8c-5a4c-4b88-babe-9f069122d984" providerId="ADAL" clId="{D73BA5EE-2AFE-4842-B3C4-386F0F427034}" dt="2025-06-16T03:43:45.771" v="129" actId="478"/>
          <ac:spMkLst>
            <pc:docMk/>
            <pc:sldMk cId="1994832625" sldId="2147483310"/>
            <ac:spMk id="3" creationId="{AE35D30E-8828-E27F-1688-17BAFAD83714}"/>
          </ac:spMkLst>
        </pc:spChg>
        <pc:spChg chg="add del mod">
          <ac:chgData name="Arashu Onodera" userId="fb647e8c-5a4c-4b88-babe-9f069122d984" providerId="ADAL" clId="{D73BA5EE-2AFE-4842-B3C4-386F0F427034}" dt="2025-06-16T03:43:45.771" v="129" actId="478"/>
          <ac:spMkLst>
            <pc:docMk/>
            <pc:sldMk cId="1994832625" sldId="2147483310"/>
            <ac:spMk id="5" creationId="{1AFF28A1-96F6-F31C-B5A6-431AC7D446F2}"/>
          </ac:spMkLst>
        </pc:spChg>
        <pc:spChg chg="del">
          <ac:chgData name="Arashu Onodera" userId="fb647e8c-5a4c-4b88-babe-9f069122d984" providerId="ADAL" clId="{D73BA5EE-2AFE-4842-B3C4-386F0F427034}" dt="2025-06-16T03:43:47.725" v="130" actId="478"/>
          <ac:spMkLst>
            <pc:docMk/>
            <pc:sldMk cId="1994832625" sldId="2147483310"/>
            <ac:spMk id="9" creationId="{DFC1F9F0-AAFB-8AB5-D536-66C042FEF85F}"/>
          </ac:spMkLst>
        </pc:spChg>
        <pc:spChg chg="del">
          <ac:chgData name="Arashu Onodera" userId="fb647e8c-5a4c-4b88-babe-9f069122d984" providerId="ADAL" clId="{D73BA5EE-2AFE-4842-B3C4-386F0F427034}" dt="2025-06-16T03:43:45.771" v="129" actId="478"/>
          <ac:spMkLst>
            <pc:docMk/>
            <pc:sldMk cId="1994832625" sldId="2147483310"/>
            <ac:spMk id="20" creationId="{C88B8FEC-04C2-6ECB-C95C-7F41585C27BC}"/>
          </ac:spMkLst>
        </pc:spChg>
        <pc:spChg chg="del">
          <ac:chgData name="Arashu Onodera" userId="fb647e8c-5a4c-4b88-babe-9f069122d984" providerId="ADAL" clId="{D73BA5EE-2AFE-4842-B3C4-386F0F427034}" dt="2025-06-16T03:43:47.725" v="130" actId="478"/>
          <ac:spMkLst>
            <pc:docMk/>
            <pc:sldMk cId="1994832625" sldId="2147483310"/>
            <ac:spMk id="21" creationId="{B8ED8515-45BD-B51E-E7EE-B9BF7228EAE7}"/>
          </ac:spMkLst>
        </pc:spChg>
        <pc:spChg chg="del">
          <ac:chgData name="Arashu Onodera" userId="fb647e8c-5a4c-4b88-babe-9f069122d984" providerId="ADAL" clId="{D73BA5EE-2AFE-4842-B3C4-386F0F427034}" dt="2025-06-16T03:43:45.771" v="129" actId="478"/>
          <ac:spMkLst>
            <pc:docMk/>
            <pc:sldMk cId="1994832625" sldId="2147483310"/>
            <ac:spMk id="30" creationId="{04725755-9E2B-7378-DF0A-9D3E692DA9A3}"/>
          </ac:spMkLst>
        </pc:spChg>
      </pc:sldChg>
      <pc:sldChg chg="delSp modSp mod">
        <pc:chgData name="Arashu Onodera" userId="fb647e8c-5a4c-4b88-babe-9f069122d984" providerId="ADAL" clId="{D73BA5EE-2AFE-4842-B3C4-386F0F427034}" dt="2025-06-16T03:40:26.706" v="53" actId="20577"/>
        <pc:sldMkLst>
          <pc:docMk/>
          <pc:sldMk cId="3717137770" sldId="2147483367"/>
        </pc:sldMkLst>
        <pc:spChg chg="del">
          <ac:chgData name="Arashu Onodera" userId="fb647e8c-5a4c-4b88-babe-9f069122d984" providerId="ADAL" clId="{D73BA5EE-2AFE-4842-B3C4-386F0F427034}" dt="2025-06-16T03:39:47.233" v="6" actId="478"/>
          <ac:spMkLst>
            <pc:docMk/>
            <pc:sldMk cId="3717137770" sldId="2147483367"/>
            <ac:spMk id="6" creationId="{39F942EF-B615-64EF-248B-5E610B1ADF25}"/>
          </ac:spMkLst>
        </pc:spChg>
        <pc:spChg chg="del">
          <ac:chgData name="Arashu Onodera" userId="fb647e8c-5a4c-4b88-babe-9f069122d984" providerId="ADAL" clId="{D73BA5EE-2AFE-4842-B3C4-386F0F427034}" dt="2025-06-16T03:39:36.567" v="4" actId="478"/>
          <ac:spMkLst>
            <pc:docMk/>
            <pc:sldMk cId="3717137770" sldId="2147483367"/>
            <ac:spMk id="8" creationId="{1EEFDFE1-681F-D8E2-4969-49290BF75389}"/>
          </ac:spMkLst>
        </pc:spChg>
        <pc:spChg chg="del">
          <ac:chgData name="Arashu Onodera" userId="fb647e8c-5a4c-4b88-babe-9f069122d984" providerId="ADAL" clId="{D73BA5EE-2AFE-4842-B3C4-386F0F427034}" dt="2025-06-16T03:39:36.567" v="4" actId="478"/>
          <ac:spMkLst>
            <pc:docMk/>
            <pc:sldMk cId="3717137770" sldId="2147483367"/>
            <ac:spMk id="9" creationId="{597A4A02-ABAF-02E7-D0CE-BD606006C8D6}"/>
          </ac:spMkLst>
        </pc:spChg>
        <pc:spChg chg="del">
          <ac:chgData name="Arashu Onodera" userId="fb647e8c-5a4c-4b88-babe-9f069122d984" providerId="ADAL" clId="{D73BA5EE-2AFE-4842-B3C4-386F0F427034}" dt="2025-06-16T03:39:36.567" v="4" actId="478"/>
          <ac:spMkLst>
            <pc:docMk/>
            <pc:sldMk cId="3717137770" sldId="2147483367"/>
            <ac:spMk id="10" creationId="{3D0D49FB-059C-A71C-E074-3901136B916F}"/>
          </ac:spMkLst>
        </pc:spChg>
        <pc:spChg chg="del">
          <ac:chgData name="Arashu Onodera" userId="fb647e8c-5a4c-4b88-babe-9f069122d984" providerId="ADAL" clId="{D73BA5EE-2AFE-4842-B3C4-386F0F427034}" dt="2025-06-16T03:39:36.567" v="4" actId="478"/>
          <ac:spMkLst>
            <pc:docMk/>
            <pc:sldMk cId="3717137770" sldId="2147483367"/>
            <ac:spMk id="13" creationId="{A45FA92A-4CD1-074B-BBB7-554D76812755}"/>
          </ac:spMkLst>
        </pc:spChg>
        <pc:spChg chg="mod">
          <ac:chgData name="Arashu Onodera" userId="fb647e8c-5a4c-4b88-babe-9f069122d984" providerId="ADAL" clId="{D73BA5EE-2AFE-4842-B3C4-386F0F427034}" dt="2025-06-16T03:40:20.341" v="35" actId="20577"/>
          <ac:spMkLst>
            <pc:docMk/>
            <pc:sldMk cId="3717137770" sldId="2147483367"/>
            <ac:spMk id="19" creationId="{1CCFE3D0-7A0B-6502-A3B0-C79A69391BBF}"/>
          </ac:spMkLst>
        </pc:spChg>
        <pc:spChg chg="mod">
          <ac:chgData name="Arashu Onodera" userId="fb647e8c-5a4c-4b88-babe-9f069122d984" providerId="ADAL" clId="{D73BA5EE-2AFE-4842-B3C4-386F0F427034}" dt="2025-06-16T03:40:23.548" v="43" actId="20577"/>
          <ac:spMkLst>
            <pc:docMk/>
            <pc:sldMk cId="3717137770" sldId="2147483367"/>
            <ac:spMk id="34" creationId="{E5B78970-9F15-E1CB-8EB1-433A0D9C30FC}"/>
          </ac:spMkLst>
        </pc:spChg>
        <pc:spChg chg="mod">
          <ac:chgData name="Arashu Onodera" userId="fb647e8c-5a4c-4b88-babe-9f069122d984" providerId="ADAL" clId="{D73BA5EE-2AFE-4842-B3C4-386F0F427034}" dt="2025-06-16T03:40:26.706" v="53" actId="20577"/>
          <ac:spMkLst>
            <pc:docMk/>
            <pc:sldMk cId="3717137770" sldId="2147483367"/>
            <ac:spMk id="35" creationId="{1F780388-1692-CE04-688B-8D8B290703E5}"/>
          </ac:spMkLst>
        </pc:spChg>
        <pc:graphicFrameChg chg="modGraphic">
          <ac:chgData name="Arashu Onodera" userId="fb647e8c-5a4c-4b88-babe-9f069122d984" providerId="ADAL" clId="{D73BA5EE-2AFE-4842-B3C4-386F0F427034}" dt="2025-06-16T03:39:58.846" v="19" actId="6549"/>
          <ac:graphicFrameMkLst>
            <pc:docMk/>
            <pc:sldMk cId="3717137770" sldId="2147483367"/>
            <ac:graphicFrameMk id="5" creationId="{94582E61-9548-4213-C40D-0F94A0A8417E}"/>
          </ac:graphicFrameMkLst>
        </pc:graphicFrameChg>
        <pc:graphicFrameChg chg="mod">
          <ac:chgData name="Arashu Onodera" userId="fb647e8c-5a4c-4b88-babe-9f069122d984" providerId="ADAL" clId="{D73BA5EE-2AFE-4842-B3C4-386F0F427034}" dt="2025-06-16T03:40:02.703" v="20"/>
          <ac:graphicFrameMkLst>
            <pc:docMk/>
            <pc:sldMk cId="3717137770" sldId="2147483367"/>
            <ac:graphicFrameMk id="16" creationId="{98236F54-2739-B4D5-EAD4-B071E32AFBAA}"/>
          </ac:graphicFrameMkLst>
        </pc:graphicFrameChg>
        <pc:graphicFrameChg chg="mod">
          <ac:chgData name="Arashu Onodera" userId="fb647e8c-5a4c-4b88-babe-9f069122d984" providerId="ADAL" clId="{D73BA5EE-2AFE-4842-B3C4-386F0F427034}" dt="2025-06-16T03:40:04.720" v="21"/>
          <ac:graphicFrameMkLst>
            <pc:docMk/>
            <pc:sldMk cId="3717137770" sldId="2147483367"/>
            <ac:graphicFrameMk id="22" creationId="{26FF2313-1820-C249-A820-881F1ABFB3B7}"/>
          </ac:graphicFrameMkLst>
        </pc:graphicFrameChg>
        <pc:graphicFrameChg chg="mod">
          <ac:chgData name="Arashu Onodera" userId="fb647e8c-5a4c-4b88-babe-9f069122d984" providerId="ADAL" clId="{D73BA5EE-2AFE-4842-B3C4-386F0F427034}" dt="2025-06-16T03:40:16.775" v="25"/>
          <ac:graphicFrameMkLst>
            <pc:docMk/>
            <pc:sldMk cId="3717137770" sldId="2147483367"/>
            <ac:graphicFrameMk id="39" creationId="{B90D3854-8AFC-3679-6BAD-E6377ED01408}"/>
          </ac:graphicFrameMkLst>
        </pc:graphicFrameChg>
        <pc:graphicFrameChg chg="mod">
          <ac:chgData name="Arashu Onodera" userId="fb647e8c-5a4c-4b88-babe-9f069122d984" providerId="ADAL" clId="{D73BA5EE-2AFE-4842-B3C4-386F0F427034}" dt="2025-06-16T03:40:13.647" v="24"/>
          <ac:graphicFrameMkLst>
            <pc:docMk/>
            <pc:sldMk cId="3717137770" sldId="2147483367"/>
            <ac:graphicFrameMk id="45" creationId="{0F7ACAC3-6E82-F1C2-BEF1-9AC79B807093}"/>
          </ac:graphicFrameMkLst>
        </pc:graphicFrameChg>
        <pc:graphicFrameChg chg="mod">
          <ac:chgData name="Arashu Onodera" userId="fb647e8c-5a4c-4b88-babe-9f069122d984" providerId="ADAL" clId="{D73BA5EE-2AFE-4842-B3C4-386F0F427034}" dt="2025-06-16T03:40:09.220" v="22"/>
          <ac:graphicFrameMkLst>
            <pc:docMk/>
            <pc:sldMk cId="3717137770" sldId="2147483367"/>
            <ac:graphicFrameMk id="48" creationId="{1D68E3B7-A7CE-E069-EE39-D7DB9BFE066E}"/>
          </ac:graphicFrameMkLst>
        </pc:graphicFrameChg>
        <pc:graphicFrameChg chg="mod">
          <ac:chgData name="Arashu Onodera" userId="fb647e8c-5a4c-4b88-babe-9f069122d984" providerId="ADAL" clId="{D73BA5EE-2AFE-4842-B3C4-386F0F427034}" dt="2025-06-16T03:40:11.547" v="23"/>
          <ac:graphicFrameMkLst>
            <pc:docMk/>
            <pc:sldMk cId="3717137770" sldId="2147483367"/>
            <ac:graphicFrameMk id="54" creationId="{71F835DB-3E84-B1EA-68A6-2645B5E3181F}"/>
          </ac:graphicFrameMkLst>
        </pc:graphicFrameChg>
      </pc:sldChg>
      <pc:sldChg chg="delSp mod">
        <pc:chgData name="Arashu Onodera" userId="fb647e8c-5a4c-4b88-babe-9f069122d984" providerId="ADAL" clId="{D73BA5EE-2AFE-4842-B3C4-386F0F427034}" dt="2025-06-16T03:43:28.855" v="127" actId="478"/>
        <pc:sldMkLst>
          <pc:docMk/>
          <pc:sldMk cId="2797314031" sldId="2147483371"/>
        </pc:sldMkLst>
        <pc:spChg chg="del">
          <ac:chgData name="Arashu Onodera" userId="fb647e8c-5a4c-4b88-babe-9f069122d984" providerId="ADAL" clId="{D73BA5EE-2AFE-4842-B3C4-386F0F427034}" dt="2025-06-16T03:43:28.855" v="127" actId="478"/>
          <ac:spMkLst>
            <pc:docMk/>
            <pc:sldMk cId="2797314031" sldId="2147483371"/>
            <ac:spMk id="14" creationId="{B0E8C3A5-4A1F-64A9-5966-AB6C74FA9602}"/>
          </ac:spMkLst>
        </pc:spChg>
        <pc:spChg chg="del">
          <ac:chgData name="Arashu Onodera" userId="fb647e8c-5a4c-4b88-babe-9f069122d984" providerId="ADAL" clId="{D73BA5EE-2AFE-4842-B3C4-386F0F427034}" dt="2025-06-16T03:43:28.855" v="127" actId="478"/>
          <ac:spMkLst>
            <pc:docMk/>
            <pc:sldMk cId="2797314031" sldId="2147483371"/>
            <ac:spMk id="27" creationId="{01CC211F-89DE-C864-A1F9-CD5102055047}"/>
          </ac:spMkLst>
        </pc:spChg>
        <pc:spChg chg="del">
          <ac:chgData name="Arashu Onodera" userId="fb647e8c-5a4c-4b88-babe-9f069122d984" providerId="ADAL" clId="{D73BA5EE-2AFE-4842-B3C4-386F0F427034}" dt="2025-06-16T03:43:28.855" v="127" actId="478"/>
          <ac:spMkLst>
            <pc:docMk/>
            <pc:sldMk cId="2797314031" sldId="2147483371"/>
            <ac:spMk id="45" creationId="{16E3BA8A-8019-334C-14C9-6AD376F8918D}"/>
          </ac:spMkLst>
        </pc:spChg>
        <pc:spChg chg="del">
          <ac:chgData name="Arashu Onodera" userId="fb647e8c-5a4c-4b88-babe-9f069122d984" providerId="ADAL" clId="{D73BA5EE-2AFE-4842-B3C4-386F0F427034}" dt="2025-06-16T03:43:28.855" v="127" actId="478"/>
          <ac:spMkLst>
            <pc:docMk/>
            <pc:sldMk cId="2797314031" sldId="2147483371"/>
            <ac:spMk id="47" creationId="{A7834D0E-2539-4F89-EC72-08CD990265F5}"/>
          </ac:spMkLst>
        </pc:spChg>
        <pc:spChg chg="del">
          <ac:chgData name="Arashu Onodera" userId="fb647e8c-5a4c-4b88-babe-9f069122d984" providerId="ADAL" clId="{D73BA5EE-2AFE-4842-B3C4-386F0F427034}" dt="2025-06-16T03:43:28.855" v="127" actId="478"/>
          <ac:spMkLst>
            <pc:docMk/>
            <pc:sldMk cId="2797314031" sldId="2147483371"/>
            <ac:spMk id="56" creationId="{8EFBD991-4023-F9DD-5785-5CE1CCECE7F1}"/>
          </ac:spMkLst>
        </pc:spChg>
        <pc:spChg chg="del">
          <ac:chgData name="Arashu Onodera" userId="fb647e8c-5a4c-4b88-babe-9f069122d984" providerId="ADAL" clId="{D73BA5EE-2AFE-4842-B3C4-386F0F427034}" dt="2025-06-16T03:43:28.855" v="127" actId="478"/>
          <ac:spMkLst>
            <pc:docMk/>
            <pc:sldMk cId="2797314031" sldId="2147483371"/>
            <ac:spMk id="57" creationId="{7C3056B4-B262-8340-2C24-A3E90233B31D}"/>
          </ac:spMkLst>
        </pc:spChg>
      </pc:sldChg>
      <pc:sldChg chg="addSp delSp modSp mod">
        <pc:chgData name="Arashu Onodera" userId="fb647e8c-5a4c-4b88-babe-9f069122d984" providerId="ADAL" clId="{D73BA5EE-2AFE-4842-B3C4-386F0F427034}" dt="2025-06-16T03:46:54.601" v="310"/>
        <pc:sldMkLst>
          <pc:docMk/>
          <pc:sldMk cId="4009883814" sldId="2147483373"/>
        </pc:sldMkLst>
        <pc:spChg chg="add del">
          <ac:chgData name="Arashu Onodera" userId="fb647e8c-5a4c-4b88-babe-9f069122d984" providerId="ADAL" clId="{D73BA5EE-2AFE-4842-B3C4-386F0F427034}" dt="2025-06-16T03:44:09.641" v="133" actId="478"/>
          <ac:spMkLst>
            <pc:docMk/>
            <pc:sldMk cId="4009883814" sldId="2147483373"/>
            <ac:spMk id="7" creationId="{821FF75D-5265-BA48-0CEF-26983368336A}"/>
          </ac:spMkLst>
        </pc:spChg>
        <pc:spChg chg="add del">
          <ac:chgData name="Arashu Onodera" userId="fb647e8c-5a4c-4b88-babe-9f069122d984" providerId="ADAL" clId="{D73BA5EE-2AFE-4842-B3C4-386F0F427034}" dt="2025-06-16T03:44:09.641" v="133" actId="478"/>
          <ac:spMkLst>
            <pc:docMk/>
            <pc:sldMk cId="4009883814" sldId="2147483373"/>
            <ac:spMk id="8" creationId="{C8085E3F-7200-1720-185D-AFC325355D1E}"/>
          </ac:spMkLst>
        </pc:spChg>
        <pc:spChg chg="add del">
          <ac:chgData name="Arashu Onodera" userId="fb647e8c-5a4c-4b88-babe-9f069122d984" providerId="ADAL" clId="{D73BA5EE-2AFE-4842-B3C4-386F0F427034}" dt="2025-06-16T03:44:09.641" v="133" actId="478"/>
          <ac:spMkLst>
            <pc:docMk/>
            <pc:sldMk cId="4009883814" sldId="2147483373"/>
            <ac:spMk id="17" creationId="{910FC51F-F0B9-CC33-AD3F-780753B5CEF5}"/>
          </ac:spMkLst>
        </pc:spChg>
        <pc:spChg chg="add del">
          <ac:chgData name="Arashu Onodera" userId="fb647e8c-5a4c-4b88-babe-9f069122d984" providerId="ADAL" clId="{D73BA5EE-2AFE-4842-B3C4-386F0F427034}" dt="2025-06-16T03:44:09.641" v="133" actId="478"/>
          <ac:spMkLst>
            <pc:docMk/>
            <pc:sldMk cId="4009883814" sldId="2147483373"/>
            <ac:spMk id="18" creationId="{10A3087C-4762-E2F2-C08A-1F0C76890E86}"/>
          </ac:spMkLst>
        </pc:spChg>
        <pc:spChg chg="add del">
          <ac:chgData name="Arashu Onodera" userId="fb647e8c-5a4c-4b88-babe-9f069122d984" providerId="ADAL" clId="{D73BA5EE-2AFE-4842-B3C4-386F0F427034}" dt="2025-06-16T03:44:09.641" v="133" actId="478"/>
          <ac:spMkLst>
            <pc:docMk/>
            <pc:sldMk cId="4009883814" sldId="2147483373"/>
            <ac:spMk id="19" creationId="{5A38E452-6D12-9FEA-B337-734FA1AA9DE8}"/>
          </ac:spMkLst>
        </pc:spChg>
        <pc:spChg chg="add del">
          <ac:chgData name="Arashu Onodera" userId="fb647e8c-5a4c-4b88-babe-9f069122d984" providerId="ADAL" clId="{D73BA5EE-2AFE-4842-B3C4-386F0F427034}" dt="2025-06-16T03:44:09.641" v="133" actId="478"/>
          <ac:spMkLst>
            <pc:docMk/>
            <pc:sldMk cId="4009883814" sldId="2147483373"/>
            <ac:spMk id="20" creationId="{A2BC2474-8E4F-E66B-D6B0-0528DD1D0E5C}"/>
          </ac:spMkLst>
        </pc:spChg>
        <pc:spChg chg="add del">
          <ac:chgData name="Arashu Onodera" userId="fb647e8c-5a4c-4b88-babe-9f069122d984" providerId="ADAL" clId="{D73BA5EE-2AFE-4842-B3C4-386F0F427034}" dt="2025-06-16T03:44:09.641" v="133" actId="478"/>
          <ac:spMkLst>
            <pc:docMk/>
            <pc:sldMk cId="4009883814" sldId="2147483373"/>
            <ac:spMk id="22" creationId="{EE6CA774-F181-A155-722C-B374F3879301}"/>
          </ac:spMkLst>
        </pc:spChg>
        <pc:spChg chg="add del">
          <ac:chgData name="Arashu Onodera" userId="fb647e8c-5a4c-4b88-babe-9f069122d984" providerId="ADAL" clId="{D73BA5EE-2AFE-4842-B3C4-386F0F427034}" dt="2025-06-16T03:44:09.641" v="133" actId="478"/>
          <ac:spMkLst>
            <pc:docMk/>
            <pc:sldMk cId="4009883814" sldId="2147483373"/>
            <ac:spMk id="28" creationId="{F0D1DE8F-C0D6-0E40-DF0F-57CF0632D149}"/>
          </ac:spMkLst>
        </pc:spChg>
        <pc:spChg chg="add del">
          <ac:chgData name="Arashu Onodera" userId="fb647e8c-5a4c-4b88-babe-9f069122d984" providerId="ADAL" clId="{D73BA5EE-2AFE-4842-B3C4-386F0F427034}" dt="2025-06-16T03:44:09.641" v="133" actId="478"/>
          <ac:spMkLst>
            <pc:docMk/>
            <pc:sldMk cId="4009883814" sldId="2147483373"/>
            <ac:spMk id="40" creationId="{9ED61FF4-D906-0858-9A2F-AE64D1EF72A6}"/>
          </ac:spMkLst>
        </pc:spChg>
        <pc:graphicFrameChg chg="mod modGraphic">
          <ac:chgData name="Arashu Onodera" userId="fb647e8c-5a4c-4b88-babe-9f069122d984" providerId="ADAL" clId="{D73BA5EE-2AFE-4842-B3C4-386F0F427034}" dt="2025-06-16T03:46:54.601" v="310"/>
          <ac:graphicFrameMkLst>
            <pc:docMk/>
            <pc:sldMk cId="4009883814" sldId="2147483373"/>
            <ac:graphicFrameMk id="14" creationId="{ED0846DB-E118-82AE-3985-0AFB80337A0E}"/>
          </ac:graphicFrameMkLst>
        </pc:graphicFrameChg>
      </pc:sldChg>
      <pc:sldChg chg="delSp mod">
        <pc:chgData name="Arashu Onodera" userId="fb647e8c-5a4c-4b88-babe-9f069122d984" providerId="ADAL" clId="{D73BA5EE-2AFE-4842-B3C4-386F0F427034}" dt="2025-06-16T03:50:16.696" v="374" actId="478"/>
        <pc:sldMkLst>
          <pc:docMk/>
          <pc:sldMk cId="516941365" sldId="2147483379"/>
        </pc:sldMkLst>
        <pc:spChg chg="del">
          <ac:chgData name="Arashu Onodera" userId="fb647e8c-5a4c-4b88-babe-9f069122d984" providerId="ADAL" clId="{D73BA5EE-2AFE-4842-B3C4-386F0F427034}" dt="2025-06-16T03:50:13.281" v="372" actId="478"/>
          <ac:spMkLst>
            <pc:docMk/>
            <pc:sldMk cId="516941365" sldId="2147483379"/>
            <ac:spMk id="3" creationId="{976F8C88-F30C-9DC7-DD1F-0A23B1751821}"/>
          </ac:spMkLst>
        </pc:spChg>
        <pc:spChg chg="del">
          <ac:chgData name="Arashu Onodera" userId="fb647e8c-5a4c-4b88-babe-9f069122d984" providerId="ADAL" clId="{D73BA5EE-2AFE-4842-B3C4-386F0F427034}" dt="2025-06-16T03:50:14.226" v="373" actId="478"/>
          <ac:spMkLst>
            <pc:docMk/>
            <pc:sldMk cId="516941365" sldId="2147483379"/>
            <ac:spMk id="6" creationId="{61708E43-EFE9-2D8D-D39E-8115DFBC13E5}"/>
          </ac:spMkLst>
        </pc:spChg>
        <pc:spChg chg="del">
          <ac:chgData name="Arashu Onodera" userId="fb647e8c-5a4c-4b88-babe-9f069122d984" providerId="ADAL" clId="{D73BA5EE-2AFE-4842-B3C4-386F0F427034}" dt="2025-06-16T03:50:16.696" v="374" actId="478"/>
          <ac:spMkLst>
            <pc:docMk/>
            <pc:sldMk cId="516941365" sldId="2147483379"/>
            <ac:spMk id="7" creationId="{1925F5A7-0386-782D-6FAF-45A1377C8E45}"/>
          </ac:spMkLst>
        </pc:spChg>
        <pc:spChg chg="del">
          <ac:chgData name="Arashu Onodera" userId="fb647e8c-5a4c-4b88-babe-9f069122d984" providerId="ADAL" clId="{D73BA5EE-2AFE-4842-B3C4-386F0F427034}" dt="2025-06-16T03:50:16.696" v="374" actId="478"/>
          <ac:spMkLst>
            <pc:docMk/>
            <pc:sldMk cId="516941365" sldId="2147483379"/>
            <ac:spMk id="11" creationId="{E2251CD7-0279-803D-A9D3-31FC78961618}"/>
          </ac:spMkLst>
        </pc:spChg>
        <pc:spChg chg="del">
          <ac:chgData name="Arashu Onodera" userId="fb647e8c-5a4c-4b88-babe-9f069122d984" providerId="ADAL" clId="{D73BA5EE-2AFE-4842-B3C4-386F0F427034}" dt="2025-06-16T03:50:16.696" v="374" actId="478"/>
          <ac:spMkLst>
            <pc:docMk/>
            <pc:sldMk cId="516941365" sldId="2147483379"/>
            <ac:spMk id="12" creationId="{B55578FF-EA05-2959-CC20-77AC06C61374}"/>
          </ac:spMkLst>
        </pc:spChg>
        <pc:spChg chg="del">
          <ac:chgData name="Arashu Onodera" userId="fb647e8c-5a4c-4b88-babe-9f069122d984" providerId="ADAL" clId="{D73BA5EE-2AFE-4842-B3C4-386F0F427034}" dt="2025-06-16T03:50:16.696" v="374" actId="478"/>
          <ac:spMkLst>
            <pc:docMk/>
            <pc:sldMk cId="516941365" sldId="2147483379"/>
            <ac:spMk id="13" creationId="{472C215A-A7C4-6AC7-787D-58BB89B6A13A}"/>
          </ac:spMkLst>
        </pc:spChg>
        <pc:spChg chg="del">
          <ac:chgData name="Arashu Onodera" userId="fb647e8c-5a4c-4b88-babe-9f069122d984" providerId="ADAL" clId="{D73BA5EE-2AFE-4842-B3C4-386F0F427034}" dt="2025-06-16T03:50:16.696" v="374" actId="478"/>
          <ac:spMkLst>
            <pc:docMk/>
            <pc:sldMk cId="516941365" sldId="2147483379"/>
            <ac:spMk id="14" creationId="{16474E3D-26EA-CA84-3997-D39E992A4099}"/>
          </ac:spMkLst>
        </pc:spChg>
        <pc:spChg chg="del">
          <ac:chgData name="Arashu Onodera" userId="fb647e8c-5a4c-4b88-babe-9f069122d984" providerId="ADAL" clId="{D73BA5EE-2AFE-4842-B3C4-386F0F427034}" dt="2025-06-16T03:50:16.696" v="374" actId="478"/>
          <ac:spMkLst>
            <pc:docMk/>
            <pc:sldMk cId="516941365" sldId="2147483379"/>
            <ac:spMk id="15" creationId="{E2D84C34-B89E-71EB-311F-003112CBEB1A}"/>
          </ac:spMkLst>
        </pc:spChg>
        <pc:spChg chg="del">
          <ac:chgData name="Arashu Onodera" userId="fb647e8c-5a4c-4b88-babe-9f069122d984" providerId="ADAL" clId="{D73BA5EE-2AFE-4842-B3C4-386F0F427034}" dt="2025-06-16T03:50:16.696" v="374" actId="478"/>
          <ac:spMkLst>
            <pc:docMk/>
            <pc:sldMk cId="516941365" sldId="2147483379"/>
            <ac:spMk id="65" creationId="{DE4881FB-61B7-31DE-9B93-7D5DD7E7DACD}"/>
          </ac:spMkLst>
        </pc:spChg>
      </pc:sldChg>
      <pc:sldChg chg="delSp modSp mod">
        <pc:chgData name="Arashu Onodera" userId="fb647e8c-5a4c-4b88-babe-9f069122d984" providerId="ADAL" clId="{D73BA5EE-2AFE-4842-B3C4-386F0F427034}" dt="2025-06-16T03:50:32.974" v="380" actId="478"/>
        <pc:sldMkLst>
          <pc:docMk/>
          <pc:sldMk cId="3969628580" sldId="2147483380"/>
        </pc:sldMkLst>
        <pc:spChg chg="del">
          <ac:chgData name="Arashu Onodera" userId="fb647e8c-5a4c-4b88-babe-9f069122d984" providerId="ADAL" clId="{D73BA5EE-2AFE-4842-B3C4-386F0F427034}" dt="2025-06-16T03:50:30.539" v="377" actId="478"/>
          <ac:spMkLst>
            <pc:docMk/>
            <pc:sldMk cId="3969628580" sldId="2147483380"/>
            <ac:spMk id="5" creationId="{E4CBC26E-9E2E-DCFA-9A29-6C8EE1F677B1}"/>
          </ac:spMkLst>
        </pc:spChg>
        <pc:spChg chg="del">
          <ac:chgData name="Arashu Onodera" userId="fb647e8c-5a4c-4b88-babe-9f069122d984" providerId="ADAL" clId="{D73BA5EE-2AFE-4842-B3C4-386F0F427034}" dt="2025-06-16T03:50:30.539" v="377" actId="478"/>
          <ac:spMkLst>
            <pc:docMk/>
            <pc:sldMk cId="3969628580" sldId="2147483380"/>
            <ac:spMk id="6" creationId="{E47E69C7-1A76-205D-2FBB-194F43C651AE}"/>
          </ac:spMkLst>
        </pc:spChg>
        <pc:spChg chg="del">
          <ac:chgData name="Arashu Onodera" userId="fb647e8c-5a4c-4b88-babe-9f069122d984" providerId="ADAL" clId="{D73BA5EE-2AFE-4842-B3C4-386F0F427034}" dt="2025-06-16T03:50:30.539" v="377" actId="478"/>
          <ac:spMkLst>
            <pc:docMk/>
            <pc:sldMk cId="3969628580" sldId="2147483380"/>
            <ac:spMk id="7" creationId="{26488598-C7E2-2566-C7DA-20989CCBC3FC}"/>
          </ac:spMkLst>
        </pc:spChg>
        <pc:spChg chg="del">
          <ac:chgData name="Arashu Onodera" userId="fb647e8c-5a4c-4b88-babe-9f069122d984" providerId="ADAL" clId="{D73BA5EE-2AFE-4842-B3C4-386F0F427034}" dt="2025-06-16T03:50:32.974" v="380" actId="478"/>
          <ac:spMkLst>
            <pc:docMk/>
            <pc:sldMk cId="3969628580" sldId="2147483380"/>
            <ac:spMk id="10" creationId="{C6284909-9224-A030-40FF-BDEF90A4726F}"/>
          </ac:spMkLst>
        </pc:spChg>
        <pc:spChg chg="del">
          <ac:chgData name="Arashu Onodera" userId="fb647e8c-5a4c-4b88-babe-9f069122d984" providerId="ADAL" clId="{D73BA5EE-2AFE-4842-B3C4-386F0F427034}" dt="2025-06-16T03:50:30.539" v="377" actId="478"/>
          <ac:spMkLst>
            <pc:docMk/>
            <pc:sldMk cId="3969628580" sldId="2147483380"/>
            <ac:spMk id="11" creationId="{E90A3578-9D4B-A62F-342C-ABF329B7E71C}"/>
          </ac:spMkLst>
        </pc:spChg>
        <pc:spChg chg="del">
          <ac:chgData name="Arashu Onodera" userId="fb647e8c-5a4c-4b88-babe-9f069122d984" providerId="ADAL" clId="{D73BA5EE-2AFE-4842-B3C4-386F0F427034}" dt="2025-06-16T03:50:30.539" v="377" actId="478"/>
          <ac:spMkLst>
            <pc:docMk/>
            <pc:sldMk cId="3969628580" sldId="2147483380"/>
            <ac:spMk id="12" creationId="{E6B653E5-5ED9-E628-F0B2-00727596BBDA}"/>
          </ac:spMkLst>
        </pc:spChg>
        <pc:spChg chg="del">
          <ac:chgData name="Arashu Onodera" userId="fb647e8c-5a4c-4b88-babe-9f069122d984" providerId="ADAL" clId="{D73BA5EE-2AFE-4842-B3C4-386F0F427034}" dt="2025-06-16T03:50:31.609" v="378" actId="478"/>
          <ac:spMkLst>
            <pc:docMk/>
            <pc:sldMk cId="3969628580" sldId="2147483380"/>
            <ac:spMk id="13" creationId="{C50CEEE6-ADFE-2F42-23D6-81A79B269FD0}"/>
          </ac:spMkLst>
        </pc:spChg>
        <pc:spChg chg="del">
          <ac:chgData name="Arashu Onodera" userId="fb647e8c-5a4c-4b88-babe-9f069122d984" providerId="ADAL" clId="{D73BA5EE-2AFE-4842-B3C4-386F0F427034}" dt="2025-06-16T03:50:32.629" v="379" actId="478"/>
          <ac:spMkLst>
            <pc:docMk/>
            <pc:sldMk cId="3969628580" sldId="2147483380"/>
            <ac:spMk id="16" creationId="{3BB55819-705A-0310-6F12-DEB45C8ABB40}"/>
          </ac:spMkLst>
        </pc:spChg>
        <pc:spChg chg="mod">
          <ac:chgData name="Arashu Onodera" userId="fb647e8c-5a4c-4b88-babe-9f069122d984" providerId="ADAL" clId="{D73BA5EE-2AFE-4842-B3C4-386F0F427034}" dt="2025-06-16T03:50:27.428" v="376" actId="1076"/>
          <ac:spMkLst>
            <pc:docMk/>
            <pc:sldMk cId="3969628580" sldId="2147483380"/>
            <ac:spMk id="34" creationId="{134E1A0C-55A3-C332-DD29-81A903692FF2}"/>
          </ac:spMkLst>
        </pc:spChg>
        <pc:spChg chg="del">
          <ac:chgData name="Arashu Onodera" userId="fb647e8c-5a4c-4b88-babe-9f069122d984" providerId="ADAL" clId="{D73BA5EE-2AFE-4842-B3C4-386F0F427034}" dt="2025-06-16T03:50:30.539" v="377" actId="478"/>
          <ac:spMkLst>
            <pc:docMk/>
            <pc:sldMk cId="3969628580" sldId="2147483380"/>
            <ac:spMk id="65" creationId="{E40F8B56-B391-26EF-F1A8-83571ADEA2A1}"/>
          </ac:spMkLst>
        </pc:spChg>
        <pc:spChg chg="del">
          <ac:chgData name="Arashu Onodera" userId="fb647e8c-5a4c-4b88-babe-9f069122d984" providerId="ADAL" clId="{D73BA5EE-2AFE-4842-B3C4-386F0F427034}" dt="2025-06-16T03:50:30.539" v="377" actId="478"/>
          <ac:spMkLst>
            <pc:docMk/>
            <pc:sldMk cId="3969628580" sldId="2147483380"/>
            <ac:spMk id="66" creationId="{7B02ADB8-5E6A-D99C-8BC8-239C504EA457}"/>
          </ac:spMkLst>
        </pc:spChg>
      </pc:sldChg>
      <pc:sldChg chg="delSp modSp mod">
        <pc:chgData name="Arashu Onodera" userId="fb647e8c-5a4c-4b88-babe-9f069122d984" providerId="ADAL" clId="{D73BA5EE-2AFE-4842-B3C4-386F0F427034}" dt="2025-06-16T03:48:27.586" v="342"/>
        <pc:sldMkLst>
          <pc:docMk/>
          <pc:sldMk cId="821189587" sldId="2147483392"/>
        </pc:sldMkLst>
        <pc:spChg chg="del">
          <ac:chgData name="Arashu Onodera" userId="fb647e8c-5a4c-4b88-babe-9f069122d984" providerId="ADAL" clId="{D73BA5EE-2AFE-4842-B3C4-386F0F427034}" dt="2025-06-16T03:48:07.468" v="337" actId="478"/>
          <ac:spMkLst>
            <pc:docMk/>
            <pc:sldMk cId="821189587" sldId="2147483392"/>
            <ac:spMk id="8" creationId="{9B5BDE1C-F11E-48B7-06C2-C2AE23481701}"/>
          </ac:spMkLst>
        </pc:spChg>
        <pc:spChg chg="del">
          <ac:chgData name="Arashu Onodera" userId="fb647e8c-5a4c-4b88-babe-9f069122d984" providerId="ADAL" clId="{D73BA5EE-2AFE-4842-B3C4-386F0F427034}" dt="2025-06-16T03:48:07.468" v="337" actId="478"/>
          <ac:spMkLst>
            <pc:docMk/>
            <pc:sldMk cId="821189587" sldId="2147483392"/>
            <ac:spMk id="15" creationId="{4C0F030E-C44D-2DB9-2090-615B2D4DBD3C}"/>
          </ac:spMkLst>
        </pc:spChg>
        <pc:spChg chg="mod">
          <ac:chgData name="Arashu Onodera" userId="fb647e8c-5a4c-4b88-babe-9f069122d984" providerId="ADAL" clId="{D73BA5EE-2AFE-4842-B3C4-386F0F427034}" dt="2025-06-16T03:48:27.586" v="342"/>
          <ac:spMkLst>
            <pc:docMk/>
            <pc:sldMk cId="821189587" sldId="2147483392"/>
            <ac:spMk id="27" creationId="{B1AD2E33-0095-DC9B-0F09-76FA4C6A0C9E}"/>
          </ac:spMkLst>
        </pc:spChg>
        <pc:spChg chg="mod">
          <ac:chgData name="Arashu Onodera" userId="fb647e8c-5a4c-4b88-babe-9f069122d984" providerId="ADAL" clId="{D73BA5EE-2AFE-4842-B3C4-386F0F427034}" dt="2025-06-16T03:48:25.711" v="340"/>
          <ac:spMkLst>
            <pc:docMk/>
            <pc:sldMk cId="821189587" sldId="2147483392"/>
            <ac:spMk id="28" creationId="{5625A749-92E4-7CB2-B673-0CEA1FEEB34E}"/>
          </ac:spMkLst>
        </pc:spChg>
        <pc:spChg chg="mod">
          <ac:chgData name="Arashu Onodera" userId="fb647e8c-5a4c-4b88-babe-9f069122d984" providerId="ADAL" clId="{D73BA5EE-2AFE-4842-B3C4-386F0F427034}" dt="2025-06-16T03:48:24.750" v="339"/>
          <ac:spMkLst>
            <pc:docMk/>
            <pc:sldMk cId="821189587" sldId="2147483392"/>
            <ac:spMk id="29" creationId="{9D2B8C03-588A-F092-663E-47C24C0F1FB7}"/>
          </ac:spMkLst>
        </pc:spChg>
        <pc:spChg chg="mod">
          <ac:chgData name="Arashu Onodera" userId="fb647e8c-5a4c-4b88-babe-9f069122d984" providerId="ADAL" clId="{D73BA5EE-2AFE-4842-B3C4-386F0F427034}" dt="2025-06-16T03:48:23.599" v="338"/>
          <ac:spMkLst>
            <pc:docMk/>
            <pc:sldMk cId="821189587" sldId="2147483392"/>
            <ac:spMk id="30" creationId="{43F0DEA2-5D65-5EFD-D811-319B27594E81}"/>
          </ac:spMkLst>
        </pc:spChg>
        <pc:spChg chg="del">
          <ac:chgData name="Arashu Onodera" userId="fb647e8c-5a4c-4b88-babe-9f069122d984" providerId="ADAL" clId="{D73BA5EE-2AFE-4842-B3C4-386F0F427034}" dt="2025-06-16T03:48:07.468" v="337" actId="478"/>
          <ac:spMkLst>
            <pc:docMk/>
            <pc:sldMk cId="821189587" sldId="2147483392"/>
            <ac:spMk id="71" creationId="{1372AFDF-EDA8-BF2C-5BFD-37E259654179}"/>
          </ac:spMkLst>
        </pc:spChg>
        <pc:spChg chg="del">
          <ac:chgData name="Arashu Onodera" userId="fb647e8c-5a4c-4b88-babe-9f069122d984" providerId="ADAL" clId="{D73BA5EE-2AFE-4842-B3C4-386F0F427034}" dt="2025-06-16T03:48:07.468" v="337" actId="478"/>
          <ac:spMkLst>
            <pc:docMk/>
            <pc:sldMk cId="821189587" sldId="2147483392"/>
            <ac:spMk id="86" creationId="{EACA7EA3-D7AB-E5E2-6D91-9AFFF21877AE}"/>
          </ac:spMkLst>
        </pc:spChg>
        <pc:spChg chg="del">
          <ac:chgData name="Arashu Onodera" userId="fb647e8c-5a4c-4b88-babe-9f069122d984" providerId="ADAL" clId="{D73BA5EE-2AFE-4842-B3C4-386F0F427034}" dt="2025-06-16T03:48:07.468" v="337" actId="478"/>
          <ac:spMkLst>
            <pc:docMk/>
            <pc:sldMk cId="821189587" sldId="2147483392"/>
            <ac:spMk id="87" creationId="{EF9015C9-DAC5-6460-1D17-D100BAFC39A1}"/>
          </ac:spMkLst>
        </pc:spChg>
        <pc:spChg chg="del">
          <ac:chgData name="Arashu Onodera" userId="fb647e8c-5a4c-4b88-babe-9f069122d984" providerId="ADAL" clId="{D73BA5EE-2AFE-4842-B3C4-386F0F427034}" dt="2025-06-16T03:48:07.468" v="337" actId="478"/>
          <ac:spMkLst>
            <pc:docMk/>
            <pc:sldMk cId="821189587" sldId="2147483392"/>
            <ac:spMk id="90" creationId="{AB68C9DC-2D41-B4DD-3F82-FA86AE697950}"/>
          </ac:spMkLst>
        </pc:spChg>
        <pc:spChg chg="del">
          <ac:chgData name="Arashu Onodera" userId="fb647e8c-5a4c-4b88-babe-9f069122d984" providerId="ADAL" clId="{D73BA5EE-2AFE-4842-B3C4-386F0F427034}" dt="2025-06-16T03:48:07.468" v="337" actId="478"/>
          <ac:spMkLst>
            <pc:docMk/>
            <pc:sldMk cId="821189587" sldId="2147483392"/>
            <ac:spMk id="91" creationId="{6B1DAACA-B093-1F40-BACC-A6DBA9CCEE3D}"/>
          </ac:spMkLst>
        </pc:spChg>
      </pc:sldChg>
      <pc:sldChg chg="delSp modSp mod">
        <pc:chgData name="Arashu Onodera" userId="fb647e8c-5a4c-4b88-babe-9f069122d984" providerId="ADAL" clId="{D73BA5EE-2AFE-4842-B3C4-386F0F427034}" dt="2025-06-16T03:47:59.296" v="336"/>
        <pc:sldMkLst>
          <pc:docMk/>
          <pc:sldMk cId="2813965394" sldId="2147483393"/>
        </pc:sldMkLst>
        <pc:spChg chg="mod">
          <ac:chgData name="Arashu Onodera" userId="fb647e8c-5a4c-4b88-babe-9f069122d984" providerId="ADAL" clId="{D73BA5EE-2AFE-4842-B3C4-386F0F427034}" dt="2025-06-16T03:47:56.109" v="334" actId="20577"/>
          <ac:spMkLst>
            <pc:docMk/>
            <pc:sldMk cId="2813965394" sldId="2147483393"/>
            <ac:spMk id="5" creationId="{5ACEF9CF-7199-D0BA-39ED-B908B150677E}"/>
          </ac:spMkLst>
        </pc:spChg>
        <pc:spChg chg="mod">
          <ac:chgData name="Arashu Onodera" userId="fb647e8c-5a4c-4b88-babe-9f069122d984" providerId="ADAL" clId="{D73BA5EE-2AFE-4842-B3C4-386F0F427034}" dt="2025-06-16T03:47:58.093" v="335"/>
          <ac:spMkLst>
            <pc:docMk/>
            <pc:sldMk cId="2813965394" sldId="2147483393"/>
            <ac:spMk id="6" creationId="{ABFA8F5E-6C74-F4FA-A314-601C81940B74}"/>
          </ac:spMkLst>
        </pc:spChg>
        <pc:spChg chg="mod">
          <ac:chgData name="Arashu Onodera" userId="fb647e8c-5a4c-4b88-babe-9f069122d984" providerId="ADAL" clId="{D73BA5EE-2AFE-4842-B3C4-386F0F427034}" dt="2025-06-16T03:47:59.296" v="336"/>
          <ac:spMkLst>
            <pc:docMk/>
            <pc:sldMk cId="2813965394" sldId="2147483393"/>
            <ac:spMk id="7" creationId="{B5ACD2B2-9C8C-3287-8ED8-6B04B44ECAEA}"/>
          </ac:spMkLst>
        </pc:spChg>
        <pc:spChg chg="del">
          <ac:chgData name="Arashu Onodera" userId="fb647e8c-5a4c-4b88-babe-9f069122d984" providerId="ADAL" clId="{D73BA5EE-2AFE-4842-B3C4-386F0F427034}" dt="2025-06-16T03:47:39.535" v="312" actId="478"/>
          <ac:spMkLst>
            <pc:docMk/>
            <pc:sldMk cId="2813965394" sldId="2147483393"/>
            <ac:spMk id="17" creationId="{22E420AF-CDC3-3FE0-E38B-22D4419C4BF3}"/>
          </ac:spMkLst>
        </pc:spChg>
        <pc:spChg chg="del">
          <ac:chgData name="Arashu Onodera" userId="fb647e8c-5a4c-4b88-babe-9f069122d984" providerId="ADAL" clId="{D73BA5EE-2AFE-4842-B3C4-386F0F427034}" dt="2025-06-16T03:47:39.535" v="312" actId="478"/>
          <ac:spMkLst>
            <pc:docMk/>
            <pc:sldMk cId="2813965394" sldId="2147483393"/>
            <ac:spMk id="89" creationId="{D192EA25-37FC-A1FD-D62E-919268DC444B}"/>
          </ac:spMkLst>
        </pc:spChg>
        <pc:spChg chg="del">
          <ac:chgData name="Arashu Onodera" userId="fb647e8c-5a4c-4b88-babe-9f069122d984" providerId="ADAL" clId="{D73BA5EE-2AFE-4842-B3C4-386F0F427034}" dt="2025-06-16T03:47:39.535" v="312" actId="478"/>
          <ac:spMkLst>
            <pc:docMk/>
            <pc:sldMk cId="2813965394" sldId="2147483393"/>
            <ac:spMk id="90" creationId="{41185C1E-251F-798F-1790-8EBD9A3D0BE2}"/>
          </ac:spMkLst>
        </pc:spChg>
        <pc:spChg chg="del">
          <ac:chgData name="Arashu Onodera" userId="fb647e8c-5a4c-4b88-babe-9f069122d984" providerId="ADAL" clId="{D73BA5EE-2AFE-4842-B3C4-386F0F427034}" dt="2025-06-16T03:47:39.535" v="312" actId="478"/>
          <ac:spMkLst>
            <pc:docMk/>
            <pc:sldMk cId="2813965394" sldId="2147483393"/>
            <ac:spMk id="93" creationId="{78DDC6D6-F584-83C8-55AE-D927387C1277}"/>
          </ac:spMkLst>
        </pc:spChg>
        <pc:spChg chg="del">
          <ac:chgData name="Arashu Onodera" userId="fb647e8c-5a4c-4b88-babe-9f069122d984" providerId="ADAL" clId="{D73BA5EE-2AFE-4842-B3C4-386F0F427034}" dt="2025-06-16T03:47:39.535" v="312" actId="478"/>
          <ac:spMkLst>
            <pc:docMk/>
            <pc:sldMk cId="2813965394" sldId="2147483393"/>
            <ac:spMk id="94" creationId="{33F118C5-1FD8-BD43-0A9E-2CD0ECFEAA50}"/>
          </ac:spMkLst>
        </pc:spChg>
        <pc:spChg chg="del">
          <ac:chgData name="Arashu Onodera" userId="fb647e8c-5a4c-4b88-babe-9f069122d984" providerId="ADAL" clId="{D73BA5EE-2AFE-4842-B3C4-386F0F427034}" dt="2025-06-16T03:47:39.535" v="312" actId="478"/>
          <ac:spMkLst>
            <pc:docMk/>
            <pc:sldMk cId="2813965394" sldId="2147483393"/>
            <ac:spMk id="95" creationId="{AF257E4A-B57D-A4B9-E1AB-AF7892651723}"/>
          </ac:spMkLst>
        </pc:spChg>
        <pc:spChg chg="del">
          <ac:chgData name="Arashu Onodera" userId="fb647e8c-5a4c-4b88-babe-9f069122d984" providerId="ADAL" clId="{D73BA5EE-2AFE-4842-B3C4-386F0F427034}" dt="2025-06-16T03:47:39.535" v="312" actId="478"/>
          <ac:spMkLst>
            <pc:docMk/>
            <pc:sldMk cId="2813965394" sldId="2147483393"/>
            <ac:spMk id="96" creationId="{64E47714-680C-2AEA-ED6C-1DDB4B66ECD4}"/>
          </ac:spMkLst>
        </pc:spChg>
      </pc:sldChg>
      <pc:sldChg chg="delSp modSp mod">
        <pc:chgData name="Arashu Onodera" userId="fb647e8c-5a4c-4b88-babe-9f069122d984" providerId="ADAL" clId="{D73BA5EE-2AFE-4842-B3C4-386F0F427034}" dt="2025-06-16T03:48:56.922" v="350"/>
        <pc:sldMkLst>
          <pc:docMk/>
          <pc:sldMk cId="1680343625" sldId="2147483395"/>
        </pc:sldMkLst>
        <pc:spChg chg="mod">
          <ac:chgData name="Arashu Onodera" userId="fb647e8c-5a4c-4b88-babe-9f069122d984" providerId="ADAL" clId="{D73BA5EE-2AFE-4842-B3C4-386F0F427034}" dt="2025-06-16T03:48:51.772" v="346" actId="20577"/>
          <ac:spMkLst>
            <pc:docMk/>
            <pc:sldMk cId="1680343625" sldId="2147483395"/>
            <ac:spMk id="25" creationId="{044939CE-22CA-2AC5-B0D0-96DA2B26B3E8}"/>
          </ac:spMkLst>
        </pc:spChg>
        <pc:spChg chg="del">
          <ac:chgData name="Arashu Onodera" userId="fb647e8c-5a4c-4b88-babe-9f069122d984" providerId="ADAL" clId="{D73BA5EE-2AFE-4842-B3C4-386F0F427034}" dt="2025-06-16T03:48:36.387" v="343" actId="478"/>
          <ac:spMkLst>
            <pc:docMk/>
            <pc:sldMk cId="1680343625" sldId="2147483395"/>
            <ac:spMk id="30" creationId="{34008AA9-F22F-B5DC-90A2-474AEC034DBD}"/>
          </ac:spMkLst>
        </pc:spChg>
        <pc:spChg chg="del">
          <ac:chgData name="Arashu Onodera" userId="fb647e8c-5a4c-4b88-babe-9f069122d984" providerId="ADAL" clId="{D73BA5EE-2AFE-4842-B3C4-386F0F427034}" dt="2025-06-16T03:48:36.387" v="343" actId="478"/>
          <ac:spMkLst>
            <pc:docMk/>
            <pc:sldMk cId="1680343625" sldId="2147483395"/>
            <ac:spMk id="52" creationId="{D64BF473-C097-C6AA-0AF6-8A7DDC892F56}"/>
          </ac:spMkLst>
        </pc:spChg>
        <pc:spChg chg="del">
          <ac:chgData name="Arashu Onodera" userId="fb647e8c-5a4c-4b88-babe-9f069122d984" providerId="ADAL" clId="{D73BA5EE-2AFE-4842-B3C4-386F0F427034}" dt="2025-06-16T03:48:36.387" v="343" actId="478"/>
          <ac:spMkLst>
            <pc:docMk/>
            <pc:sldMk cId="1680343625" sldId="2147483395"/>
            <ac:spMk id="58" creationId="{E2D91A09-C385-03D1-70A9-21295FA684EF}"/>
          </ac:spMkLst>
        </pc:spChg>
        <pc:spChg chg="mod">
          <ac:chgData name="Arashu Onodera" userId="fb647e8c-5a4c-4b88-babe-9f069122d984" providerId="ADAL" clId="{D73BA5EE-2AFE-4842-B3C4-386F0F427034}" dt="2025-06-16T03:48:54.428" v="347"/>
          <ac:spMkLst>
            <pc:docMk/>
            <pc:sldMk cId="1680343625" sldId="2147483395"/>
            <ac:spMk id="59" creationId="{15C29EF0-EB92-3F85-3C04-26DFE75F4BEA}"/>
          </ac:spMkLst>
        </pc:spChg>
        <pc:spChg chg="mod">
          <ac:chgData name="Arashu Onodera" userId="fb647e8c-5a4c-4b88-babe-9f069122d984" providerId="ADAL" clId="{D73BA5EE-2AFE-4842-B3C4-386F0F427034}" dt="2025-06-16T03:48:56.137" v="349"/>
          <ac:spMkLst>
            <pc:docMk/>
            <pc:sldMk cId="1680343625" sldId="2147483395"/>
            <ac:spMk id="64" creationId="{48FCFBEB-EA96-8C9B-C7D0-B92F5F910179}"/>
          </ac:spMkLst>
        </pc:spChg>
        <pc:spChg chg="mod">
          <ac:chgData name="Arashu Onodera" userId="fb647e8c-5a4c-4b88-babe-9f069122d984" providerId="ADAL" clId="{D73BA5EE-2AFE-4842-B3C4-386F0F427034}" dt="2025-06-16T03:48:56.922" v="350"/>
          <ac:spMkLst>
            <pc:docMk/>
            <pc:sldMk cId="1680343625" sldId="2147483395"/>
            <ac:spMk id="69" creationId="{1A2FA8BF-7B4B-B6DD-349D-ADFC02093D70}"/>
          </ac:spMkLst>
        </pc:spChg>
      </pc:sldChg>
      <pc:sldChg chg="del">
        <pc:chgData name="Arashu Onodera" userId="fb647e8c-5a4c-4b88-babe-9f069122d984" providerId="ADAL" clId="{D73BA5EE-2AFE-4842-B3C4-386F0F427034}" dt="2025-06-16T03:41:06.841" v="63" actId="47"/>
        <pc:sldMkLst>
          <pc:docMk/>
          <pc:sldMk cId="3340419510" sldId="2147483464"/>
        </pc:sldMkLst>
      </pc:sldChg>
      <pc:sldChg chg="del">
        <pc:chgData name="Arashu Onodera" userId="fb647e8c-5a4c-4b88-babe-9f069122d984" providerId="ADAL" clId="{D73BA5EE-2AFE-4842-B3C4-386F0F427034}" dt="2025-06-16T03:41:08.088" v="65" actId="47"/>
        <pc:sldMkLst>
          <pc:docMk/>
          <pc:sldMk cId="2942997247" sldId="2147483468"/>
        </pc:sldMkLst>
      </pc:sldChg>
      <pc:sldChg chg="addSp delSp modSp mod">
        <pc:chgData name="Arashu Onodera" userId="fb647e8c-5a4c-4b88-babe-9f069122d984" providerId="ADAL" clId="{D73BA5EE-2AFE-4842-B3C4-386F0F427034}" dt="2025-06-16T04:11:42.410" v="623" actId="478"/>
        <pc:sldMkLst>
          <pc:docMk/>
          <pc:sldMk cId="412853290" sldId="2147483476"/>
        </pc:sldMkLst>
        <pc:spChg chg="add del mod">
          <ac:chgData name="Arashu Onodera" userId="fb647e8c-5a4c-4b88-babe-9f069122d984" providerId="ADAL" clId="{D73BA5EE-2AFE-4842-B3C4-386F0F427034}" dt="2025-06-16T04:11:42.410" v="623" actId="478"/>
          <ac:spMkLst>
            <pc:docMk/>
            <pc:sldMk cId="412853290" sldId="2147483476"/>
            <ac:spMk id="3" creationId="{17F03D1D-2E03-0D55-CFDD-3EA337835A04}"/>
          </ac:spMkLst>
        </pc:spChg>
        <pc:spChg chg="mod">
          <ac:chgData name="Arashu Onodera" userId="fb647e8c-5a4c-4b88-babe-9f069122d984" providerId="ADAL" clId="{D73BA5EE-2AFE-4842-B3C4-386F0F427034}" dt="2025-06-16T03:51:07.738" v="450" actId="20577"/>
          <ac:spMkLst>
            <pc:docMk/>
            <pc:sldMk cId="412853290" sldId="2147483476"/>
            <ac:spMk id="6" creationId="{2B43EC6B-C6DD-8186-CB1C-FA9440B34E5D}"/>
          </ac:spMkLst>
        </pc:spChg>
        <pc:spChg chg="del">
          <ac:chgData name="Arashu Onodera" userId="fb647e8c-5a4c-4b88-babe-9f069122d984" providerId="ADAL" clId="{D73BA5EE-2AFE-4842-B3C4-386F0F427034}" dt="2025-06-16T03:51:35.415" v="471" actId="478"/>
          <ac:spMkLst>
            <pc:docMk/>
            <pc:sldMk cId="412853290" sldId="2147483476"/>
            <ac:spMk id="7" creationId="{BC84246F-A871-C27D-D825-8225BE462EC7}"/>
          </ac:spMkLst>
        </pc:spChg>
        <pc:spChg chg="mod">
          <ac:chgData name="Arashu Onodera" userId="fb647e8c-5a4c-4b88-babe-9f069122d984" providerId="ADAL" clId="{D73BA5EE-2AFE-4842-B3C4-386F0F427034}" dt="2025-06-16T03:51:42.090" v="472" actId="1076"/>
          <ac:spMkLst>
            <pc:docMk/>
            <pc:sldMk cId="412853290" sldId="2147483476"/>
            <ac:spMk id="8" creationId="{7CFC00F3-A59F-565C-C0AA-0A1573C42359}"/>
          </ac:spMkLst>
        </pc:spChg>
        <pc:spChg chg="add del">
          <ac:chgData name="Arashu Onodera" userId="fb647e8c-5a4c-4b88-babe-9f069122d984" providerId="ADAL" clId="{D73BA5EE-2AFE-4842-B3C4-386F0F427034}" dt="2025-06-16T03:49:16.611" v="353" actId="478"/>
          <ac:spMkLst>
            <pc:docMk/>
            <pc:sldMk cId="412853290" sldId="2147483476"/>
            <ac:spMk id="10" creationId="{553522C7-5918-A115-491D-3B16B5C2576F}"/>
          </ac:spMkLst>
        </pc:spChg>
        <pc:spChg chg="mod">
          <ac:chgData name="Arashu Onodera" userId="fb647e8c-5a4c-4b88-babe-9f069122d984" providerId="ADAL" clId="{D73BA5EE-2AFE-4842-B3C4-386F0F427034}" dt="2025-06-16T03:51:21.462" v="459" actId="20577"/>
          <ac:spMkLst>
            <pc:docMk/>
            <pc:sldMk cId="412853290" sldId="2147483476"/>
            <ac:spMk id="11" creationId="{59D80929-4518-61E1-76A6-E67BFAA1942D}"/>
          </ac:spMkLst>
        </pc:spChg>
        <pc:spChg chg="mod">
          <ac:chgData name="Arashu Onodera" userId="fb647e8c-5a4c-4b88-babe-9f069122d984" providerId="ADAL" clId="{D73BA5EE-2AFE-4842-B3C4-386F0F427034}" dt="2025-06-16T03:51:10.958" v="451"/>
          <ac:spMkLst>
            <pc:docMk/>
            <pc:sldMk cId="412853290" sldId="2147483476"/>
            <ac:spMk id="15" creationId="{4DF1AB52-B5D5-6894-ED96-AF8B2803E4C0}"/>
          </ac:spMkLst>
        </pc:spChg>
        <pc:spChg chg="mod">
          <ac:chgData name="Arashu Onodera" userId="fb647e8c-5a4c-4b88-babe-9f069122d984" providerId="ADAL" clId="{D73BA5EE-2AFE-4842-B3C4-386F0F427034}" dt="2025-06-16T03:51:14.925" v="454"/>
          <ac:spMkLst>
            <pc:docMk/>
            <pc:sldMk cId="412853290" sldId="2147483476"/>
            <ac:spMk id="16" creationId="{9A84F989-274C-39F4-57A3-DE322B22D9B9}"/>
          </ac:spMkLst>
        </pc:spChg>
        <pc:spChg chg="mod">
          <ac:chgData name="Arashu Onodera" userId="fb647e8c-5a4c-4b88-babe-9f069122d984" providerId="ADAL" clId="{D73BA5EE-2AFE-4842-B3C4-386F0F427034}" dt="2025-06-16T03:51:15.681" v="455"/>
          <ac:spMkLst>
            <pc:docMk/>
            <pc:sldMk cId="412853290" sldId="2147483476"/>
            <ac:spMk id="17" creationId="{B886C218-8FE2-3A4A-031E-40CC8914733B}"/>
          </ac:spMkLst>
        </pc:spChg>
        <pc:spChg chg="mod">
          <ac:chgData name="Arashu Onodera" userId="fb647e8c-5a4c-4b88-babe-9f069122d984" providerId="ADAL" clId="{D73BA5EE-2AFE-4842-B3C4-386F0F427034}" dt="2025-06-16T03:51:16.497" v="456"/>
          <ac:spMkLst>
            <pc:docMk/>
            <pc:sldMk cId="412853290" sldId="2147483476"/>
            <ac:spMk id="18" creationId="{B92EEDA6-123F-D938-8B20-9F8D1FDFA5B2}"/>
          </ac:spMkLst>
        </pc:spChg>
        <pc:spChg chg="add del">
          <ac:chgData name="Arashu Onodera" userId="fb647e8c-5a4c-4b88-babe-9f069122d984" providerId="ADAL" clId="{D73BA5EE-2AFE-4842-B3C4-386F0F427034}" dt="2025-06-16T03:49:16.611" v="353" actId="478"/>
          <ac:spMkLst>
            <pc:docMk/>
            <pc:sldMk cId="412853290" sldId="2147483476"/>
            <ac:spMk id="20" creationId="{06ADF69F-6DDC-8A12-FC15-24BC73D759B3}"/>
          </ac:spMkLst>
        </pc:spChg>
        <pc:spChg chg="mod">
          <ac:chgData name="Arashu Onodera" userId="fb647e8c-5a4c-4b88-babe-9f069122d984" providerId="ADAL" clId="{D73BA5EE-2AFE-4842-B3C4-386F0F427034}" dt="2025-06-16T03:51:30.199" v="469" actId="20577"/>
          <ac:spMkLst>
            <pc:docMk/>
            <pc:sldMk cId="412853290" sldId="2147483476"/>
            <ac:spMk id="21" creationId="{21B73DAE-27DF-BFF8-8CAC-A85012B63E99}"/>
          </ac:spMkLst>
        </pc:spChg>
        <pc:spChg chg="mod">
          <ac:chgData name="Arashu Onodera" userId="fb647e8c-5a4c-4b88-babe-9f069122d984" providerId="ADAL" clId="{D73BA5EE-2AFE-4842-B3C4-386F0F427034}" dt="2025-06-16T03:51:12.666" v="453"/>
          <ac:spMkLst>
            <pc:docMk/>
            <pc:sldMk cId="412853290" sldId="2147483476"/>
            <ac:spMk id="22" creationId="{6BA80081-E66F-4938-81A9-B644C8397FE4}"/>
          </ac:spMkLst>
        </pc:spChg>
        <pc:spChg chg="add del">
          <ac:chgData name="Arashu Onodera" userId="fb647e8c-5a4c-4b88-babe-9f069122d984" providerId="ADAL" clId="{D73BA5EE-2AFE-4842-B3C4-386F0F427034}" dt="2025-06-16T03:49:16.611" v="353" actId="478"/>
          <ac:spMkLst>
            <pc:docMk/>
            <pc:sldMk cId="412853290" sldId="2147483476"/>
            <ac:spMk id="36" creationId="{68B4BDE2-8E8E-45C8-E1A5-ACD00186DCC9}"/>
          </ac:spMkLst>
        </pc:spChg>
        <pc:spChg chg="add del">
          <ac:chgData name="Arashu Onodera" userId="fb647e8c-5a4c-4b88-babe-9f069122d984" providerId="ADAL" clId="{D73BA5EE-2AFE-4842-B3C4-386F0F427034}" dt="2025-06-16T03:49:16.611" v="353" actId="478"/>
          <ac:spMkLst>
            <pc:docMk/>
            <pc:sldMk cId="412853290" sldId="2147483476"/>
            <ac:spMk id="39" creationId="{2610FB29-A0FB-2F8B-143C-C2BBCB73D336}"/>
          </ac:spMkLst>
        </pc:spChg>
        <pc:spChg chg="del mod">
          <ac:chgData name="Arashu Onodera" userId="fb647e8c-5a4c-4b88-babe-9f069122d984" providerId="ADAL" clId="{D73BA5EE-2AFE-4842-B3C4-386F0F427034}" dt="2025-06-16T03:59:51.885" v="617" actId="478"/>
          <ac:spMkLst>
            <pc:docMk/>
            <pc:sldMk cId="412853290" sldId="2147483476"/>
            <ac:spMk id="40" creationId="{1C4952E8-C04E-D200-3AA0-6C65DC7D3EA7}"/>
          </ac:spMkLst>
        </pc:spChg>
        <pc:spChg chg="add del">
          <ac:chgData name="Arashu Onodera" userId="fb647e8c-5a4c-4b88-babe-9f069122d984" providerId="ADAL" clId="{D73BA5EE-2AFE-4842-B3C4-386F0F427034}" dt="2025-06-16T03:49:16.611" v="353" actId="478"/>
          <ac:spMkLst>
            <pc:docMk/>
            <pc:sldMk cId="412853290" sldId="2147483476"/>
            <ac:spMk id="41" creationId="{F76A5BF7-936F-8330-F3F4-80E2E93F93D2}"/>
          </ac:spMkLst>
        </pc:spChg>
        <pc:spChg chg="del">
          <ac:chgData name="Arashu Onodera" userId="fb647e8c-5a4c-4b88-babe-9f069122d984" providerId="ADAL" clId="{D73BA5EE-2AFE-4842-B3C4-386F0F427034}" dt="2025-06-16T03:51:32.703" v="470" actId="478"/>
          <ac:spMkLst>
            <pc:docMk/>
            <pc:sldMk cId="412853290" sldId="2147483476"/>
            <ac:spMk id="49" creationId="{90611AB0-A811-8D25-197D-6B3E9866D249}"/>
          </ac:spMkLst>
        </pc:spChg>
        <pc:spChg chg="del">
          <ac:chgData name="Arashu Onodera" userId="fb647e8c-5a4c-4b88-babe-9f069122d984" providerId="ADAL" clId="{D73BA5EE-2AFE-4842-B3C4-386F0F427034}" dt="2025-06-16T03:51:32.703" v="470" actId="478"/>
          <ac:spMkLst>
            <pc:docMk/>
            <pc:sldMk cId="412853290" sldId="2147483476"/>
            <ac:spMk id="50" creationId="{35F90851-52BA-D89F-7EB9-FF26F036A57B}"/>
          </ac:spMkLst>
        </pc:spChg>
        <pc:spChg chg="mod">
          <ac:chgData name="Arashu Onodera" userId="fb647e8c-5a4c-4b88-babe-9f069122d984" providerId="ADAL" clId="{D73BA5EE-2AFE-4842-B3C4-386F0F427034}" dt="2025-06-16T03:51:11.823" v="452"/>
          <ac:spMkLst>
            <pc:docMk/>
            <pc:sldMk cId="412853290" sldId="2147483476"/>
            <ac:spMk id="60" creationId="{0786BC4C-BCDC-B27F-5B39-ACC2506230FC}"/>
          </ac:spMkLst>
        </pc:spChg>
        <pc:spChg chg="mod">
          <ac:chgData name="Arashu Onodera" userId="fb647e8c-5a4c-4b88-babe-9f069122d984" providerId="ADAL" clId="{D73BA5EE-2AFE-4842-B3C4-386F0F427034}" dt="2025-06-16T03:51:27.506" v="466" actId="20577"/>
          <ac:spMkLst>
            <pc:docMk/>
            <pc:sldMk cId="412853290" sldId="2147483476"/>
            <ac:spMk id="113" creationId="{21413A97-5DEA-4442-FDD2-A68C533E79B4}"/>
          </ac:spMkLst>
        </pc:spChg>
        <pc:spChg chg="del">
          <ac:chgData name="Arashu Onodera" userId="fb647e8c-5a4c-4b88-babe-9f069122d984" providerId="ADAL" clId="{D73BA5EE-2AFE-4842-B3C4-386F0F427034}" dt="2025-06-16T03:51:35.415" v="471" actId="478"/>
          <ac:spMkLst>
            <pc:docMk/>
            <pc:sldMk cId="412853290" sldId="2147483476"/>
            <ac:spMk id="114" creationId="{77BA2C04-67AB-D038-115D-4334D4926092}"/>
          </ac:spMkLst>
        </pc:spChg>
      </pc:sldChg>
      <pc:sldChg chg="addSp delSp modSp del mod">
        <pc:chgData name="Arashu Onodera" userId="fb647e8c-5a4c-4b88-babe-9f069122d984" providerId="ADAL" clId="{D73BA5EE-2AFE-4842-B3C4-386F0F427034}" dt="2025-06-16T04:11:38.990" v="621" actId="47"/>
        <pc:sldMkLst>
          <pc:docMk/>
          <pc:sldMk cId="106975524" sldId="2147483477"/>
        </pc:sldMkLst>
        <pc:spChg chg="del">
          <ac:chgData name="Arashu Onodera" userId="fb647e8c-5a4c-4b88-babe-9f069122d984" providerId="ADAL" clId="{D73BA5EE-2AFE-4842-B3C4-386F0F427034}" dt="2025-06-16T03:53:08.717" v="537" actId="478"/>
          <ac:spMkLst>
            <pc:docMk/>
            <pc:sldMk cId="106975524" sldId="2147483477"/>
            <ac:spMk id="5" creationId="{721CC2F8-9E0C-6304-252B-AA7AC0223DAB}"/>
          </ac:spMkLst>
        </pc:spChg>
        <pc:spChg chg="mod">
          <ac:chgData name="Arashu Onodera" userId="fb647e8c-5a4c-4b88-babe-9f069122d984" providerId="ADAL" clId="{D73BA5EE-2AFE-4842-B3C4-386F0F427034}" dt="2025-06-16T03:49:40.919" v="356" actId="167"/>
          <ac:spMkLst>
            <pc:docMk/>
            <pc:sldMk cId="106975524" sldId="2147483477"/>
            <ac:spMk id="7" creationId="{164A2E55-DD0F-7294-A355-4CF93D2C1EBD}"/>
          </ac:spMkLst>
        </pc:spChg>
        <pc:spChg chg="del">
          <ac:chgData name="Arashu Onodera" userId="fb647e8c-5a4c-4b88-babe-9f069122d984" providerId="ADAL" clId="{D73BA5EE-2AFE-4842-B3C4-386F0F427034}" dt="2025-06-16T03:49:43.440" v="357" actId="478"/>
          <ac:spMkLst>
            <pc:docMk/>
            <pc:sldMk cId="106975524" sldId="2147483477"/>
            <ac:spMk id="8" creationId="{CE4855D7-D9A7-A677-F009-D98C29C3BECF}"/>
          </ac:spMkLst>
        </pc:spChg>
        <pc:spChg chg="del">
          <ac:chgData name="Arashu Onodera" userId="fb647e8c-5a4c-4b88-babe-9f069122d984" providerId="ADAL" clId="{D73BA5EE-2AFE-4842-B3C4-386F0F427034}" dt="2025-06-16T03:49:47.191" v="360" actId="478"/>
          <ac:spMkLst>
            <pc:docMk/>
            <pc:sldMk cId="106975524" sldId="2147483477"/>
            <ac:spMk id="9" creationId="{6DC5B668-3751-E376-55CC-DEC85B50B7C6}"/>
          </ac:spMkLst>
        </pc:spChg>
        <pc:spChg chg="del">
          <ac:chgData name="Arashu Onodera" userId="fb647e8c-5a4c-4b88-babe-9f069122d984" providerId="ADAL" clId="{D73BA5EE-2AFE-4842-B3C4-386F0F427034}" dt="2025-06-16T03:53:08.717" v="537" actId="478"/>
          <ac:spMkLst>
            <pc:docMk/>
            <pc:sldMk cId="106975524" sldId="2147483477"/>
            <ac:spMk id="10" creationId="{0E00018D-3CD4-3824-17F5-4C380F2414BF}"/>
          </ac:spMkLst>
        </pc:spChg>
        <pc:spChg chg="del">
          <ac:chgData name="Arashu Onodera" userId="fb647e8c-5a4c-4b88-babe-9f069122d984" providerId="ADAL" clId="{D73BA5EE-2AFE-4842-B3C4-386F0F427034}" dt="2025-06-16T03:53:08.717" v="537" actId="478"/>
          <ac:spMkLst>
            <pc:docMk/>
            <pc:sldMk cId="106975524" sldId="2147483477"/>
            <ac:spMk id="11" creationId="{5D1F5D64-551B-BAC4-45B4-FCA21D8C3A4F}"/>
          </ac:spMkLst>
        </pc:spChg>
        <pc:spChg chg="add mod">
          <ac:chgData name="Arashu Onodera" userId="fb647e8c-5a4c-4b88-babe-9f069122d984" providerId="ADAL" clId="{D73BA5EE-2AFE-4842-B3C4-386F0F427034}" dt="2025-06-16T03:53:09.988" v="538"/>
          <ac:spMkLst>
            <pc:docMk/>
            <pc:sldMk cId="106975524" sldId="2147483477"/>
            <ac:spMk id="12" creationId="{7E266A6C-E595-7C42-C386-7683D52DE021}"/>
          </ac:spMkLst>
        </pc:spChg>
        <pc:spChg chg="del">
          <ac:chgData name="Arashu Onodera" userId="fb647e8c-5a4c-4b88-babe-9f069122d984" providerId="ADAL" clId="{D73BA5EE-2AFE-4842-B3C4-386F0F427034}" dt="2025-06-16T03:53:08.717" v="537" actId="478"/>
          <ac:spMkLst>
            <pc:docMk/>
            <pc:sldMk cId="106975524" sldId="2147483477"/>
            <ac:spMk id="13" creationId="{17AE6F07-3899-1A44-AE52-83E0665152E3}"/>
          </ac:spMkLst>
        </pc:spChg>
        <pc:spChg chg="del">
          <ac:chgData name="Arashu Onodera" userId="fb647e8c-5a4c-4b88-babe-9f069122d984" providerId="ADAL" clId="{D73BA5EE-2AFE-4842-B3C4-386F0F427034}" dt="2025-06-16T03:53:08.717" v="537" actId="478"/>
          <ac:spMkLst>
            <pc:docMk/>
            <pc:sldMk cId="106975524" sldId="2147483477"/>
            <ac:spMk id="14" creationId="{1546FAAB-9DE8-F1A1-083A-373CFDC7CC84}"/>
          </ac:spMkLst>
        </pc:spChg>
        <pc:spChg chg="add mod">
          <ac:chgData name="Arashu Onodera" userId="fb647e8c-5a4c-4b88-babe-9f069122d984" providerId="ADAL" clId="{D73BA5EE-2AFE-4842-B3C4-386F0F427034}" dt="2025-06-16T03:53:09.988" v="538"/>
          <ac:spMkLst>
            <pc:docMk/>
            <pc:sldMk cId="106975524" sldId="2147483477"/>
            <ac:spMk id="16" creationId="{510A970D-9686-78FF-1B99-3375C5C5A149}"/>
          </ac:spMkLst>
        </pc:spChg>
        <pc:spChg chg="del">
          <ac:chgData name="Arashu Onodera" userId="fb647e8c-5a4c-4b88-babe-9f069122d984" providerId="ADAL" clId="{D73BA5EE-2AFE-4842-B3C4-386F0F427034}" dt="2025-06-16T03:53:08.717" v="537" actId="478"/>
          <ac:spMkLst>
            <pc:docMk/>
            <pc:sldMk cId="106975524" sldId="2147483477"/>
            <ac:spMk id="17" creationId="{9F7CD9F0-E4EC-8413-72D1-84D23B8DE58F}"/>
          </ac:spMkLst>
        </pc:spChg>
        <pc:spChg chg="mod">
          <ac:chgData name="Arashu Onodera" userId="fb647e8c-5a4c-4b88-babe-9f069122d984" providerId="ADAL" clId="{D73BA5EE-2AFE-4842-B3C4-386F0F427034}" dt="2025-06-16T03:53:20.064" v="544"/>
          <ac:spMkLst>
            <pc:docMk/>
            <pc:sldMk cId="106975524" sldId="2147483477"/>
            <ac:spMk id="18" creationId="{B40A4176-C97A-9DA7-5A4D-8815F6F6CA8D}"/>
          </ac:spMkLst>
        </pc:spChg>
        <pc:spChg chg="del">
          <ac:chgData name="Arashu Onodera" userId="fb647e8c-5a4c-4b88-babe-9f069122d984" providerId="ADAL" clId="{D73BA5EE-2AFE-4842-B3C4-386F0F427034}" dt="2025-06-16T03:49:44.674" v="358" actId="478"/>
          <ac:spMkLst>
            <pc:docMk/>
            <pc:sldMk cId="106975524" sldId="2147483477"/>
            <ac:spMk id="19" creationId="{FFC51E77-CCC8-5BEE-8A08-0CF86476D5A4}"/>
          </ac:spMkLst>
        </pc:spChg>
        <pc:spChg chg="add mod">
          <ac:chgData name="Arashu Onodera" userId="fb647e8c-5a4c-4b88-babe-9f069122d984" providerId="ADAL" clId="{D73BA5EE-2AFE-4842-B3C4-386F0F427034}" dt="2025-06-16T03:53:09.988" v="538"/>
          <ac:spMkLst>
            <pc:docMk/>
            <pc:sldMk cId="106975524" sldId="2147483477"/>
            <ac:spMk id="20" creationId="{28738708-6585-8978-CE3F-CF2248377B76}"/>
          </ac:spMkLst>
        </pc:spChg>
        <pc:spChg chg="add mod">
          <ac:chgData name="Arashu Onodera" userId="fb647e8c-5a4c-4b88-babe-9f069122d984" providerId="ADAL" clId="{D73BA5EE-2AFE-4842-B3C4-386F0F427034}" dt="2025-06-16T03:53:09.988" v="538"/>
          <ac:spMkLst>
            <pc:docMk/>
            <pc:sldMk cId="106975524" sldId="2147483477"/>
            <ac:spMk id="21" creationId="{ED12D6D6-B2DA-7555-FB12-72CAD4F7D9E3}"/>
          </ac:spMkLst>
        </pc:spChg>
        <pc:spChg chg="mod">
          <ac:chgData name="Arashu Onodera" userId="fb647e8c-5a4c-4b88-babe-9f069122d984" providerId="ADAL" clId="{D73BA5EE-2AFE-4842-B3C4-386F0F427034}" dt="2025-06-16T03:52:19.536" v="475"/>
          <ac:spMkLst>
            <pc:docMk/>
            <pc:sldMk cId="106975524" sldId="2147483477"/>
            <ac:spMk id="29" creationId="{A18C144E-61F7-E32C-7076-1FA81CCD25F0}"/>
          </ac:spMkLst>
        </pc:spChg>
        <pc:spChg chg="mod">
          <ac:chgData name="Arashu Onodera" userId="fb647e8c-5a4c-4b88-babe-9f069122d984" providerId="ADAL" clId="{D73BA5EE-2AFE-4842-B3C4-386F0F427034}" dt="2025-06-16T03:52:17.889" v="473"/>
          <ac:spMkLst>
            <pc:docMk/>
            <pc:sldMk cId="106975524" sldId="2147483477"/>
            <ac:spMk id="30" creationId="{2888B1A8-C53B-9118-88E9-5663DF793C48}"/>
          </ac:spMkLst>
        </pc:spChg>
        <pc:spChg chg="add del mod">
          <ac:chgData name="Arashu Onodera" userId="fb647e8c-5a4c-4b88-babe-9f069122d984" providerId="ADAL" clId="{D73BA5EE-2AFE-4842-B3C4-386F0F427034}" dt="2025-06-16T03:52:18.785" v="474"/>
          <ac:spMkLst>
            <pc:docMk/>
            <pc:sldMk cId="106975524" sldId="2147483477"/>
            <ac:spMk id="37" creationId="{6FE5CB14-22BA-5FF9-9AFB-770A2DE13BD3}"/>
          </ac:spMkLst>
        </pc:spChg>
        <pc:spChg chg="del">
          <ac:chgData name="Arashu Onodera" userId="fb647e8c-5a4c-4b88-babe-9f069122d984" providerId="ADAL" clId="{D73BA5EE-2AFE-4842-B3C4-386F0F427034}" dt="2025-06-16T03:49:45.444" v="359" actId="478"/>
          <ac:spMkLst>
            <pc:docMk/>
            <pc:sldMk cId="106975524" sldId="2147483477"/>
            <ac:spMk id="38" creationId="{566C9A27-FDD7-2A7B-9630-300E2F711042}"/>
          </ac:spMkLst>
        </pc:spChg>
        <pc:spChg chg="mod">
          <ac:chgData name="Arashu Onodera" userId="fb647e8c-5a4c-4b88-babe-9f069122d984" providerId="ADAL" clId="{D73BA5EE-2AFE-4842-B3C4-386F0F427034}" dt="2025-06-16T03:52:21.317" v="477"/>
          <ac:spMkLst>
            <pc:docMk/>
            <pc:sldMk cId="106975524" sldId="2147483477"/>
            <ac:spMk id="39" creationId="{93E4F134-F282-1CB2-2A79-5B7BF308871D}"/>
          </ac:spMkLst>
        </pc:spChg>
        <pc:spChg chg="mod">
          <ac:chgData name="Arashu Onodera" userId="fb647e8c-5a4c-4b88-babe-9f069122d984" providerId="ADAL" clId="{D73BA5EE-2AFE-4842-B3C4-386F0F427034}" dt="2025-06-16T03:52:22.070" v="478"/>
          <ac:spMkLst>
            <pc:docMk/>
            <pc:sldMk cId="106975524" sldId="2147483477"/>
            <ac:spMk id="40" creationId="{36E968A0-83D5-011F-DB87-3AC080758F26}"/>
          </ac:spMkLst>
        </pc:spChg>
        <pc:spChg chg="mod">
          <ac:chgData name="Arashu Onodera" userId="fb647e8c-5a4c-4b88-babe-9f069122d984" providerId="ADAL" clId="{D73BA5EE-2AFE-4842-B3C4-386F0F427034}" dt="2025-06-16T03:52:22.860" v="479"/>
          <ac:spMkLst>
            <pc:docMk/>
            <pc:sldMk cId="106975524" sldId="2147483477"/>
            <ac:spMk id="41" creationId="{67EC2C8C-53E9-473F-162C-30DA0FCBC209}"/>
          </ac:spMkLst>
        </pc:spChg>
        <pc:spChg chg="mod">
          <ac:chgData name="Arashu Onodera" userId="fb647e8c-5a4c-4b88-babe-9f069122d984" providerId="ADAL" clId="{D73BA5EE-2AFE-4842-B3C4-386F0F427034}" dt="2025-06-16T03:52:20.371" v="476"/>
          <ac:spMkLst>
            <pc:docMk/>
            <pc:sldMk cId="106975524" sldId="2147483477"/>
            <ac:spMk id="42" creationId="{E8CB1A26-75D9-F2F3-3EA8-405CE4EFEE56}"/>
          </ac:spMkLst>
        </pc:spChg>
        <pc:spChg chg="del">
          <ac:chgData name="Arashu Onodera" userId="fb647e8c-5a4c-4b88-babe-9f069122d984" providerId="ADAL" clId="{D73BA5EE-2AFE-4842-B3C4-386F0F427034}" dt="2025-06-16T03:49:51.460" v="363" actId="478"/>
          <ac:spMkLst>
            <pc:docMk/>
            <pc:sldMk cId="106975524" sldId="2147483477"/>
            <ac:spMk id="44" creationId="{A6192767-47E4-A600-BD83-972C61FDCD58}"/>
          </ac:spMkLst>
        </pc:spChg>
        <pc:spChg chg="mod">
          <ac:chgData name="Arashu Onodera" userId="fb647e8c-5a4c-4b88-babe-9f069122d984" providerId="ADAL" clId="{D73BA5EE-2AFE-4842-B3C4-386F0F427034}" dt="2025-06-16T03:53:18.099" v="541"/>
          <ac:spMkLst>
            <pc:docMk/>
            <pc:sldMk cId="106975524" sldId="2147483477"/>
            <ac:spMk id="52" creationId="{91FA35B0-866C-8185-3C41-B4709F8B16EE}"/>
          </ac:spMkLst>
        </pc:spChg>
        <pc:spChg chg="mod">
          <ac:chgData name="Arashu Onodera" userId="fb647e8c-5a4c-4b88-babe-9f069122d984" providerId="ADAL" clId="{D73BA5EE-2AFE-4842-B3C4-386F0F427034}" dt="2025-06-16T03:53:19.171" v="542"/>
          <ac:spMkLst>
            <pc:docMk/>
            <pc:sldMk cId="106975524" sldId="2147483477"/>
            <ac:spMk id="70" creationId="{0F92BCC2-9F84-ED58-DE1F-9A5C53D76203}"/>
          </ac:spMkLst>
        </pc:spChg>
        <pc:cxnChg chg="mod">
          <ac:chgData name="Arashu Onodera" userId="fb647e8c-5a4c-4b88-babe-9f069122d984" providerId="ADAL" clId="{D73BA5EE-2AFE-4842-B3C4-386F0F427034}" dt="2025-06-16T03:49:49.534" v="362" actId="478"/>
          <ac:cxnSpMkLst>
            <pc:docMk/>
            <pc:sldMk cId="106975524" sldId="2147483477"/>
            <ac:cxnSpMk id="47" creationId="{4B5CA18E-4634-E213-F006-2773FAEFD286}"/>
          </ac:cxnSpMkLst>
        </pc:cxnChg>
        <pc:cxnChg chg="mod">
          <ac:chgData name="Arashu Onodera" userId="fb647e8c-5a4c-4b88-babe-9f069122d984" providerId="ADAL" clId="{D73BA5EE-2AFE-4842-B3C4-386F0F427034}" dt="2025-06-16T03:49:49.534" v="362" actId="478"/>
          <ac:cxnSpMkLst>
            <pc:docMk/>
            <pc:sldMk cId="106975524" sldId="2147483477"/>
            <ac:cxnSpMk id="50" creationId="{7B321288-230B-0A67-2DBE-16AFDB860CFB}"/>
          </ac:cxnSpMkLst>
        </pc:cxnChg>
      </pc:sldChg>
      <pc:sldChg chg="addSp delSp modSp del mod">
        <pc:chgData name="Arashu Onodera" userId="fb647e8c-5a4c-4b88-babe-9f069122d984" providerId="ADAL" clId="{D73BA5EE-2AFE-4842-B3C4-386F0F427034}" dt="2025-06-16T04:11:39.708" v="622" actId="47"/>
        <pc:sldMkLst>
          <pc:docMk/>
          <pc:sldMk cId="7524699" sldId="2147483478"/>
        </pc:sldMkLst>
        <pc:spChg chg="del">
          <ac:chgData name="Arashu Onodera" userId="fb647e8c-5a4c-4b88-babe-9f069122d984" providerId="ADAL" clId="{D73BA5EE-2AFE-4842-B3C4-386F0F427034}" dt="2025-06-16T03:50:03.949" v="368" actId="478"/>
          <ac:spMkLst>
            <pc:docMk/>
            <pc:sldMk cId="7524699" sldId="2147483478"/>
            <ac:spMk id="3" creationId="{37B18212-7102-ED6C-7950-766C0568710E}"/>
          </ac:spMkLst>
        </pc:spChg>
        <pc:spChg chg="add del mod">
          <ac:chgData name="Arashu Onodera" userId="fb647e8c-5a4c-4b88-babe-9f069122d984" providerId="ADAL" clId="{D73BA5EE-2AFE-4842-B3C4-386F0F427034}" dt="2025-06-16T03:53:32.001" v="547" actId="478"/>
          <ac:spMkLst>
            <pc:docMk/>
            <pc:sldMk cId="7524699" sldId="2147483478"/>
            <ac:spMk id="5" creationId="{1A32DCFB-675D-4610-1423-232DB925EE1E}"/>
          </ac:spMkLst>
        </pc:spChg>
        <pc:spChg chg="mod">
          <ac:chgData name="Arashu Onodera" userId="fb647e8c-5a4c-4b88-babe-9f069122d984" providerId="ADAL" clId="{D73BA5EE-2AFE-4842-B3C4-386F0F427034}" dt="2025-06-16T03:50:01.427" v="367" actId="167"/>
          <ac:spMkLst>
            <pc:docMk/>
            <pc:sldMk cId="7524699" sldId="2147483478"/>
            <ac:spMk id="6" creationId="{9FD17ACC-A8DE-4331-8935-109DC56ED8A8}"/>
          </ac:spMkLst>
        </pc:spChg>
        <pc:spChg chg="add mod">
          <ac:chgData name="Arashu Onodera" userId="fb647e8c-5a4c-4b88-babe-9f069122d984" providerId="ADAL" clId="{D73BA5EE-2AFE-4842-B3C4-386F0F427034}" dt="2025-06-16T03:53:36.425" v="548" actId="1076"/>
          <ac:spMkLst>
            <pc:docMk/>
            <pc:sldMk cId="7524699" sldId="2147483478"/>
            <ac:spMk id="7" creationId="{01FEA6FB-193C-5DCF-6C44-F72E775B16D5}"/>
          </ac:spMkLst>
        </pc:spChg>
        <pc:spChg chg="del">
          <ac:chgData name="Arashu Onodera" userId="fb647e8c-5a4c-4b88-babe-9f069122d984" providerId="ADAL" clId="{D73BA5EE-2AFE-4842-B3C4-386F0F427034}" dt="2025-06-16T03:50:05.793" v="369" actId="478"/>
          <ac:spMkLst>
            <pc:docMk/>
            <pc:sldMk cId="7524699" sldId="2147483478"/>
            <ac:spMk id="10" creationId="{4ED75375-AD74-E469-EB5E-9DD60D0B8FF3}"/>
          </ac:spMkLst>
        </pc:spChg>
        <pc:spChg chg="add mod">
          <ac:chgData name="Arashu Onodera" userId="fb647e8c-5a4c-4b88-babe-9f069122d984" providerId="ADAL" clId="{D73BA5EE-2AFE-4842-B3C4-386F0F427034}" dt="2025-06-16T03:53:36.425" v="548" actId="1076"/>
          <ac:spMkLst>
            <pc:docMk/>
            <pc:sldMk cId="7524699" sldId="2147483478"/>
            <ac:spMk id="11" creationId="{19A7B036-DF73-C670-AD39-6AD807274BAE}"/>
          </ac:spMkLst>
        </pc:spChg>
        <pc:spChg chg="add mod">
          <ac:chgData name="Arashu Onodera" userId="fb647e8c-5a4c-4b88-babe-9f069122d984" providerId="ADAL" clId="{D73BA5EE-2AFE-4842-B3C4-386F0F427034}" dt="2025-06-16T03:53:12.740" v="540"/>
          <ac:spMkLst>
            <pc:docMk/>
            <pc:sldMk cId="7524699" sldId="2147483478"/>
            <ac:spMk id="12" creationId="{6726F1FD-E24E-DA3F-3B0F-4FA37FACD767}"/>
          </ac:spMkLst>
        </pc:spChg>
        <pc:spChg chg="del">
          <ac:chgData name="Arashu Onodera" userId="fb647e8c-5a4c-4b88-babe-9f069122d984" providerId="ADAL" clId="{D73BA5EE-2AFE-4842-B3C4-386F0F427034}" dt="2025-06-16T03:49:57.823" v="366" actId="478"/>
          <ac:spMkLst>
            <pc:docMk/>
            <pc:sldMk cId="7524699" sldId="2147483478"/>
            <ac:spMk id="15" creationId="{8B193AA1-F5B6-AA32-2762-B357AFAB3D89}"/>
          </ac:spMkLst>
        </pc:spChg>
        <pc:spChg chg="del">
          <ac:chgData name="Arashu Onodera" userId="fb647e8c-5a4c-4b88-babe-9f069122d984" providerId="ADAL" clId="{D73BA5EE-2AFE-4842-B3C4-386F0F427034}" dt="2025-06-16T03:53:12.578" v="539" actId="478"/>
          <ac:spMkLst>
            <pc:docMk/>
            <pc:sldMk cId="7524699" sldId="2147483478"/>
            <ac:spMk id="19" creationId="{F8B6CB55-476D-DABF-53B1-7D793D7EC807}"/>
          </ac:spMkLst>
        </pc:spChg>
        <pc:spChg chg="mod">
          <ac:chgData name="Arashu Onodera" userId="fb647e8c-5a4c-4b88-babe-9f069122d984" providerId="ADAL" clId="{D73BA5EE-2AFE-4842-B3C4-386F0F427034}" dt="2025-06-16T03:53:25.778" v="546"/>
          <ac:spMkLst>
            <pc:docMk/>
            <pc:sldMk cId="7524699" sldId="2147483478"/>
            <ac:spMk id="20" creationId="{1BB474AD-7671-B786-9377-FCC449AD761B}"/>
          </ac:spMkLst>
        </pc:spChg>
        <pc:spChg chg="mod">
          <ac:chgData name="Arashu Onodera" userId="fb647e8c-5a4c-4b88-babe-9f069122d984" providerId="ADAL" clId="{D73BA5EE-2AFE-4842-B3C4-386F0F427034}" dt="2025-06-16T03:52:30.863" v="482"/>
          <ac:spMkLst>
            <pc:docMk/>
            <pc:sldMk cId="7524699" sldId="2147483478"/>
            <ac:spMk id="31" creationId="{42D06C31-5CE9-FC56-3B1C-A27A2E7BB5A2}"/>
          </ac:spMkLst>
        </pc:spChg>
        <pc:spChg chg="mod">
          <ac:chgData name="Arashu Onodera" userId="fb647e8c-5a4c-4b88-babe-9f069122d984" providerId="ADAL" clId="{D73BA5EE-2AFE-4842-B3C4-386F0F427034}" dt="2025-06-16T03:52:25.440" v="480"/>
          <ac:spMkLst>
            <pc:docMk/>
            <pc:sldMk cId="7524699" sldId="2147483478"/>
            <ac:spMk id="32" creationId="{353C7793-FF74-DF5D-C884-441ADFDC2781}"/>
          </ac:spMkLst>
        </pc:spChg>
        <pc:spChg chg="del">
          <ac:chgData name="Arashu Onodera" userId="fb647e8c-5a4c-4b88-babe-9f069122d984" providerId="ADAL" clId="{D73BA5EE-2AFE-4842-B3C4-386F0F427034}" dt="2025-06-16T03:49:53.940" v="364" actId="478"/>
          <ac:spMkLst>
            <pc:docMk/>
            <pc:sldMk cId="7524699" sldId="2147483478"/>
            <ac:spMk id="36" creationId="{0BF8A99A-1FE9-4E57-C770-D6494B60C069}"/>
          </ac:spMkLst>
        </pc:spChg>
        <pc:spChg chg="del">
          <ac:chgData name="Arashu Onodera" userId="fb647e8c-5a4c-4b88-babe-9f069122d984" providerId="ADAL" clId="{D73BA5EE-2AFE-4842-B3C4-386F0F427034}" dt="2025-06-16T03:49:54.985" v="365" actId="478"/>
          <ac:spMkLst>
            <pc:docMk/>
            <pc:sldMk cId="7524699" sldId="2147483478"/>
            <ac:spMk id="39" creationId="{9AF0CE07-E0A2-00FC-B45E-F58DA220FB3F}"/>
          </ac:spMkLst>
        </pc:spChg>
        <pc:spChg chg="del">
          <ac:chgData name="Arashu Onodera" userId="fb647e8c-5a4c-4b88-babe-9f069122d984" providerId="ADAL" clId="{D73BA5EE-2AFE-4842-B3C4-386F0F427034}" dt="2025-06-16T03:53:12.578" v="539" actId="478"/>
          <ac:spMkLst>
            <pc:docMk/>
            <pc:sldMk cId="7524699" sldId="2147483478"/>
            <ac:spMk id="41" creationId="{E91DD403-66D5-866E-2644-93A22B69D9C6}"/>
          </ac:spMkLst>
        </pc:spChg>
        <pc:spChg chg="mod">
          <ac:chgData name="Arashu Onodera" userId="fb647e8c-5a4c-4b88-babe-9f069122d984" providerId="ADAL" clId="{D73BA5EE-2AFE-4842-B3C4-386F0F427034}" dt="2025-06-16T03:52:26.517" v="481"/>
          <ac:spMkLst>
            <pc:docMk/>
            <pc:sldMk cId="7524699" sldId="2147483478"/>
            <ac:spMk id="48" creationId="{D627F21E-BA91-4D13-4742-70FF01EFE619}"/>
          </ac:spMkLst>
        </pc:spChg>
        <pc:spChg chg="mod">
          <ac:chgData name="Arashu Onodera" userId="fb647e8c-5a4c-4b88-babe-9f069122d984" providerId="ADAL" clId="{D73BA5EE-2AFE-4842-B3C4-386F0F427034}" dt="2025-06-16T03:52:31.794" v="483"/>
          <ac:spMkLst>
            <pc:docMk/>
            <pc:sldMk cId="7524699" sldId="2147483478"/>
            <ac:spMk id="49" creationId="{EFA9A805-94C6-A482-E3AA-FD12049BCFE4}"/>
          </ac:spMkLst>
        </pc:spChg>
        <pc:spChg chg="mod">
          <ac:chgData name="Arashu Onodera" userId="fb647e8c-5a4c-4b88-babe-9f069122d984" providerId="ADAL" clId="{D73BA5EE-2AFE-4842-B3C4-386F0F427034}" dt="2025-06-16T03:54:31.568" v="549"/>
          <ac:spMkLst>
            <pc:docMk/>
            <pc:sldMk cId="7524699" sldId="2147483478"/>
            <ac:spMk id="50" creationId="{6ECC8EDE-4596-B6E7-43A7-C7827F4D8DE4}"/>
          </ac:spMkLst>
        </pc:spChg>
        <pc:spChg chg="mod">
          <ac:chgData name="Arashu Onodera" userId="fb647e8c-5a4c-4b88-babe-9f069122d984" providerId="ADAL" clId="{D73BA5EE-2AFE-4842-B3C4-386F0F427034}" dt="2025-06-16T03:52:32.662" v="484"/>
          <ac:spMkLst>
            <pc:docMk/>
            <pc:sldMk cId="7524699" sldId="2147483478"/>
            <ac:spMk id="51" creationId="{C8B38501-AFDA-3099-816D-B4762A029D12}"/>
          </ac:spMkLst>
        </pc:spChg>
        <pc:spChg chg="mod">
          <ac:chgData name="Arashu Onodera" userId="fb647e8c-5a4c-4b88-babe-9f069122d984" providerId="ADAL" clId="{D73BA5EE-2AFE-4842-B3C4-386F0F427034}" dt="2025-06-16T03:52:33.445" v="485"/>
          <ac:spMkLst>
            <pc:docMk/>
            <pc:sldMk cId="7524699" sldId="2147483478"/>
            <ac:spMk id="52" creationId="{50BB9585-16BB-7E2C-D0B3-A391A2097BA6}"/>
          </ac:spMkLst>
        </pc:spChg>
        <pc:spChg chg="del">
          <ac:chgData name="Arashu Onodera" userId="fb647e8c-5a4c-4b88-babe-9f069122d984" providerId="ADAL" clId="{D73BA5EE-2AFE-4842-B3C4-386F0F427034}" dt="2025-06-16T03:53:12.578" v="539" actId="478"/>
          <ac:spMkLst>
            <pc:docMk/>
            <pc:sldMk cId="7524699" sldId="2147483478"/>
            <ac:spMk id="61" creationId="{D0B94F15-A125-C7EE-A0F5-CFC810CDEBFA}"/>
          </ac:spMkLst>
        </pc:spChg>
        <pc:spChg chg="mod">
          <ac:chgData name="Arashu Onodera" userId="fb647e8c-5a4c-4b88-babe-9f069122d984" providerId="ADAL" clId="{D73BA5EE-2AFE-4842-B3C4-386F0F427034}" dt="2025-06-16T03:53:24.466" v="545"/>
          <ac:spMkLst>
            <pc:docMk/>
            <pc:sldMk cId="7524699" sldId="2147483478"/>
            <ac:spMk id="62" creationId="{C6F2731C-0A76-65ED-7DB3-DF8D93928546}"/>
          </ac:spMkLst>
        </pc:spChg>
        <pc:spChg chg="del">
          <ac:chgData name="Arashu Onodera" userId="fb647e8c-5a4c-4b88-babe-9f069122d984" providerId="ADAL" clId="{D73BA5EE-2AFE-4842-B3C4-386F0F427034}" dt="2025-06-16T03:53:12.578" v="539" actId="478"/>
          <ac:spMkLst>
            <pc:docMk/>
            <pc:sldMk cId="7524699" sldId="2147483478"/>
            <ac:spMk id="81" creationId="{A34899B8-EDE8-4F82-E6E4-4DAF01D1E6A8}"/>
          </ac:spMkLst>
        </pc:spChg>
        <pc:spChg chg="del">
          <ac:chgData name="Arashu Onodera" userId="fb647e8c-5a4c-4b88-babe-9f069122d984" providerId="ADAL" clId="{D73BA5EE-2AFE-4842-B3C4-386F0F427034}" dt="2025-06-16T03:52:34.823" v="486" actId="478"/>
          <ac:spMkLst>
            <pc:docMk/>
            <pc:sldMk cId="7524699" sldId="2147483478"/>
            <ac:spMk id="90" creationId="{B5DD5D1A-EDB3-994C-8A1B-4FDF4488FD05}"/>
          </ac:spMkLst>
        </pc:spChg>
        <pc:cxnChg chg="mod">
          <ac:chgData name="Arashu Onodera" userId="fb647e8c-5a4c-4b88-babe-9f069122d984" providerId="ADAL" clId="{D73BA5EE-2AFE-4842-B3C4-386F0F427034}" dt="2025-06-16T03:52:34.823" v="486" actId="478"/>
          <ac:cxnSpMkLst>
            <pc:docMk/>
            <pc:sldMk cId="7524699" sldId="2147483478"/>
            <ac:cxnSpMk id="92" creationId="{683C498B-98F7-7B2D-A6A3-F40C96A2D6F9}"/>
          </ac:cxnSpMkLst>
        </pc:cxnChg>
      </pc:sldChg>
      <pc:sldChg chg="delSp modSp mod">
        <pc:chgData name="Arashu Onodera" userId="fb647e8c-5a4c-4b88-babe-9f069122d984" providerId="ADAL" clId="{D73BA5EE-2AFE-4842-B3C4-386F0F427034}" dt="2025-06-16T03:43:03.367" v="125" actId="1076"/>
        <pc:sldMkLst>
          <pc:docMk/>
          <pc:sldMk cId="613886398" sldId="2147483480"/>
        </pc:sldMkLst>
        <pc:spChg chg="del">
          <ac:chgData name="Arashu Onodera" userId="fb647e8c-5a4c-4b88-babe-9f069122d984" providerId="ADAL" clId="{D73BA5EE-2AFE-4842-B3C4-386F0F427034}" dt="2025-06-16T03:41:17.815" v="67" actId="478"/>
          <ac:spMkLst>
            <pc:docMk/>
            <pc:sldMk cId="613886398" sldId="2147483480"/>
            <ac:spMk id="3" creationId="{C3B3804B-47F4-663B-1B48-453C82E18EB3}"/>
          </ac:spMkLst>
        </pc:spChg>
        <pc:spChg chg="del">
          <ac:chgData name="Arashu Onodera" userId="fb647e8c-5a4c-4b88-babe-9f069122d984" providerId="ADAL" clId="{D73BA5EE-2AFE-4842-B3C4-386F0F427034}" dt="2025-06-16T03:42:28.670" v="102" actId="478"/>
          <ac:spMkLst>
            <pc:docMk/>
            <pc:sldMk cId="613886398" sldId="2147483480"/>
            <ac:spMk id="7" creationId="{02732075-5D82-01FE-87D2-2A28F7233007}"/>
          </ac:spMkLst>
        </pc:spChg>
        <pc:spChg chg="mod">
          <ac:chgData name="Arashu Onodera" userId="fb647e8c-5a4c-4b88-babe-9f069122d984" providerId="ADAL" clId="{D73BA5EE-2AFE-4842-B3C4-386F0F427034}" dt="2025-06-16T03:43:01.205" v="124" actId="1076"/>
          <ac:spMkLst>
            <pc:docMk/>
            <pc:sldMk cId="613886398" sldId="2147483480"/>
            <ac:spMk id="9" creationId="{FBC97D20-560F-66E3-3779-3DD6E4FD2C2F}"/>
          </ac:spMkLst>
        </pc:spChg>
        <pc:spChg chg="mod">
          <ac:chgData name="Arashu Onodera" userId="fb647e8c-5a4c-4b88-babe-9f069122d984" providerId="ADAL" clId="{D73BA5EE-2AFE-4842-B3C4-386F0F427034}" dt="2025-06-16T03:42:58.860" v="123" actId="1076"/>
          <ac:spMkLst>
            <pc:docMk/>
            <pc:sldMk cId="613886398" sldId="2147483480"/>
            <ac:spMk id="10" creationId="{2D68D201-8AFA-F79A-4495-5CEDA742280D}"/>
          </ac:spMkLst>
        </pc:spChg>
        <pc:spChg chg="del">
          <ac:chgData name="Arashu Onodera" userId="fb647e8c-5a4c-4b88-babe-9f069122d984" providerId="ADAL" clId="{D73BA5EE-2AFE-4842-B3C4-386F0F427034}" dt="2025-06-16T03:41:17.815" v="67" actId="478"/>
          <ac:spMkLst>
            <pc:docMk/>
            <pc:sldMk cId="613886398" sldId="2147483480"/>
            <ac:spMk id="13" creationId="{3705ED1C-E9E8-67E3-C9A8-8D8150D06842}"/>
          </ac:spMkLst>
        </pc:spChg>
        <pc:spChg chg="mod">
          <ac:chgData name="Arashu Onodera" userId="fb647e8c-5a4c-4b88-babe-9f069122d984" providerId="ADAL" clId="{D73BA5EE-2AFE-4842-B3C4-386F0F427034}" dt="2025-06-16T03:43:03.367" v="125" actId="1076"/>
          <ac:spMkLst>
            <pc:docMk/>
            <pc:sldMk cId="613886398" sldId="2147483480"/>
            <ac:spMk id="15" creationId="{F46C5476-2EC9-3E1F-F5FD-E549376B15B4}"/>
          </ac:spMkLst>
        </pc:spChg>
        <pc:spChg chg="mod">
          <ac:chgData name="Arashu Onodera" userId="fb647e8c-5a4c-4b88-babe-9f069122d984" providerId="ADAL" clId="{D73BA5EE-2AFE-4842-B3C4-386F0F427034}" dt="2025-06-16T03:42:47.199" v="119" actId="20577"/>
          <ac:spMkLst>
            <pc:docMk/>
            <pc:sldMk cId="613886398" sldId="2147483480"/>
            <ac:spMk id="17" creationId="{5A265B93-3946-C22C-294E-3CEA1AFB3E39}"/>
          </ac:spMkLst>
        </pc:spChg>
        <pc:spChg chg="del">
          <ac:chgData name="Arashu Onodera" userId="fb647e8c-5a4c-4b88-babe-9f069122d984" providerId="ADAL" clId="{D73BA5EE-2AFE-4842-B3C4-386F0F427034}" dt="2025-06-16T03:42:28.670" v="102" actId="478"/>
          <ac:spMkLst>
            <pc:docMk/>
            <pc:sldMk cId="613886398" sldId="2147483480"/>
            <ac:spMk id="22" creationId="{0E2EF26B-011B-DBB8-04D8-A75D0029176A}"/>
          </ac:spMkLst>
        </pc:spChg>
        <pc:spChg chg="del">
          <ac:chgData name="Arashu Onodera" userId="fb647e8c-5a4c-4b88-babe-9f069122d984" providerId="ADAL" clId="{D73BA5EE-2AFE-4842-B3C4-386F0F427034}" dt="2025-06-16T03:42:28.670" v="102" actId="478"/>
          <ac:spMkLst>
            <pc:docMk/>
            <pc:sldMk cId="613886398" sldId="2147483480"/>
            <ac:spMk id="23" creationId="{C9D6B01B-C4FC-32F1-2677-3A38D594DA0F}"/>
          </ac:spMkLst>
        </pc:spChg>
        <pc:spChg chg="del">
          <ac:chgData name="Arashu Onodera" userId="fb647e8c-5a4c-4b88-babe-9f069122d984" providerId="ADAL" clId="{D73BA5EE-2AFE-4842-B3C4-386F0F427034}" dt="2025-06-16T03:41:17.815" v="67" actId="478"/>
          <ac:spMkLst>
            <pc:docMk/>
            <pc:sldMk cId="613886398" sldId="2147483480"/>
            <ac:spMk id="25" creationId="{CB406F91-5415-FC75-7174-ABBC8AFF7F35}"/>
          </ac:spMkLst>
        </pc:spChg>
        <pc:spChg chg="del">
          <ac:chgData name="Arashu Onodera" userId="fb647e8c-5a4c-4b88-babe-9f069122d984" providerId="ADAL" clId="{D73BA5EE-2AFE-4842-B3C4-386F0F427034}" dt="2025-06-16T03:41:17.815" v="67" actId="478"/>
          <ac:spMkLst>
            <pc:docMk/>
            <pc:sldMk cId="613886398" sldId="2147483480"/>
            <ac:spMk id="28" creationId="{DCEB55BC-0F17-04EF-97C1-39315F1D1123}"/>
          </ac:spMkLst>
        </pc:spChg>
        <pc:spChg chg="del">
          <ac:chgData name="Arashu Onodera" userId="fb647e8c-5a4c-4b88-babe-9f069122d984" providerId="ADAL" clId="{D73BA5EE-2AFE-4842-B3C4-386F0F427034}" dt="2025-06-16T03:41:17.815" v="67" actId="478"/>
          <ac:spMkLst>
            <pc:docMk/>
            <pc:sldMk cId="613886398" sldId="2147483480"/>
            <ac:spMk id="29" creationId="{63BF5E0D-A868-CB08-2954-E22D9AB397D7}"/>
          </ac:spMkLst>
        </pc:spChg>
        <pc:spChg chg="del">
          <ac:chgData name="Arashu Onodera" userId="fb647e8c-5a4c-4b88-babe-9f069122d984" providerId="ADAL" clId="{D73BA5EE-2AFE-4842-B3C4-386F0F427034}" dt="2025-06-16T03:41:17.815" v="67" actId="478"/>
          <ac:spMkLst>
            <pc:docMk/>
            <pc:sldMk cId="613886398" sldId="2147483480"/>
            <ac:spMk id="32" creationId="{CAEEB422-07EC-E20D-CA87-E3B70AE8A03D}"/>
          </ac:spMkLst>
        </pc:spChg>
        <pc:spChg chg="del">
          <ac:chgData name="Arashu Onodera" userId="fb647e8c-5a4c-4b88-babe-9f069122d984" providerId="ADAL" clId="{D73BA5EE-2AFE-4842-B3C4-386F0F427034}" dt="2025-06-16T03:41:17.815" v="67" actId="478"/>
          <ac:spMkLst>
            <pc:docMk/>
            <pc:sldMk cId="613886398" sldId="2147483480"/>
            <ac:spMk id="33" creationId="{C060440C-5422-19E5-F503-E5FDBFCC74AA}"/>
          </ac:spMkLst>
        </pc:spChg>
        <pc:spChg chg="del">
          <ac:chgData name="Arashu Onodera" userId="fb647e8c-5a4c-4b88-babe-9f069122d984" providerId="ADAL" clId="{D73BA5EE-2AFE-4842-B3C4-386F0F427034}" dt="2025-06-16T03:41:17.815" v="67" actId="478"/>
          <ac:spMkLst>
            <pc:docMk/>
            <pc:sldMk cId="613886398" sldId="2147483480"/>
            <ac:spMk id="34" creationId="{36F58F75-8057-28E2-64C2-80F080D284C2}"/>
          </ac:spMkLst>
        </pc:spChg>
        <pc:spChg chg="del">
          <ac:chgData name="Arashu Onodera" userId="fb647e8c-5a4c-4b88-babe-9f069122d984" providerId="ADAL" clId="{D73BA5EE-2AFE-4842-B3C4-386F0F427034}" dt="2025-06-16T03:41:17.815" v="67" actId="478"/>
          <ac:spMkLst>
            <pc:docMk/>
            <pc:sldMk cId="613886398" sldId="2147483480"/>
            <ac:spMk id="36" creationId="{4BB3A0DE-7F26-F2F6-47B6-2BFDDEBA2E97}"/>
          </ac:spMkLst>
        </pc:spChg>
        <pc:spChg chg="mod">
          <ac:chgData name="Arashu Onodera" userId="fb647e8c-5a4c-4b88-babe-9f069122d984" providerId="ADAL" clId="{D73BA5EE-2AFE-4842-B3C4-386F0F427034}" dt="2025-06-16T03:42:55.417" v="121" actId="12788"/>
          <ac:spMkLst>
            <pc:docMk/>
            <pc:sldMk cId="613886398" sldId="2147483480"/>
            <ac:spMk id="38" creationId="{AD125C09-84A9-0089-31F2-0AC7813C21D8}"/>
          </ac:spMkLst>
        </pc:spChg>
        <pc:spChg chg="mod">
          <ac:chgData name="Arashu Onodera" userId="fb647e8c-5a4c-4b88-babe-9f069122d984" providerId="ADAL" clId="{D73BA5EE-2AFE-4842-B3C4-386F0F427034}" dt="2025-06-16T03:42:55.417" v="121" actId="12788"/>
          <ac:spMkLst>
            <pc:docMk/>
            <pc:sldMk cId="613886398" sldId="2147483480"/>
            <ac:spMk id="39" creationId="{00490645-5EAF-45BA-42AC-E581F6FDD280}"/>
          </ac:spMkLst>
        </pc:spChg>
        <pc:graphicFrameChg chg="modGraphic">
          <ac:chgData name="Arashu Onodera" userId="fb647e8c-5a4c-4b88-babe-9f069122d984" providerId="ADAL" clId="{D73BA5EE-2AFE-4842-B3C4-386F0F427034}" dt="2025-06-16T03:41:25.845" v="90" actId="20577"/>
          <ac:graphicFrameMkLst>
            <pc:docMk/>
            <pc:sldMk cId="613886398" sldId="2147483480"/>
            <ac:graphicFrameMk id="5" creationId="{C4CC126B-2B60-FC22-37C0-31F052F7CB6C}"/>
          </ac:graphicFrameMkLst>
        </pc:graphicFrameChg>
      </pc:sldChg>
      <pc:sldChg chg="delSp modSp mod">
        <pc:chgData name="Arashu Onodera" userId="fb647e8c-5a4c-4b88-babe-9f069122d984" providerId="ADAL" clId="{D73BA5EE-2AFE-4842-B3C4-386F0F427034}" dt="2025-06-16T03:46:27" v="301"/>
        <pc:sldMkLst>
          <pc:docMk/>
          <pc:sldMk cId="80160683" sldId="2147483481"/>
        </pc:sldMkLst>
        <pc:spChg chg="del">
          <ac:chgData name="Arashu Onodera" userId="fb647e8c-5a4c-4b88-babe-9f069122d984" providerId="ADAL" clId="{D73BA5EE-2AFE-4842-B3C4-386F0F427034}" dt="2025-06-16T03:44:42.739" v="135" actId="478"/>
          <ac:spMkLst>
            <pc:docMk/>
            <pc:sldMk cId="80160683" sldId="2147483481"/>
            <ac:spMk id="5" creationId="{38020BBA-6AEA-9C20-0A43-86470BBE8E19}"/>
          </ac:spMkLst>
        </pc:spChg>
        <pc:spChg chg="del">
          <ac:chgData name="Arashu Onodera" userId="fb647e8c-5a4c-4b88-babe-9f069122d984" providerId="ADAL" clId="{D73BA5EE-2AFE-4842-B3C4-386F0F427034}" dt="2025-06-16T03:44:42.739" v="135" actId="478"/>
          <ac:spMkLst>
            <pc:docMk/>
            <pc:sldMk cId="80160683" sldId="2147483481"/>
            <ac:spMk id="29" creationId="{ADEC7ED8-A511-4545-7427-71244630B0DA}"/>
          </ac:spMkLst>
        </pc:spChg>
        <pc:spChg chg="del">
          <ac:chgData name="Arashu Onodera" userId="fb647e8c-5a4c-4b88-babe-9f069122d984" providerId="ADAL" clId="{D73BA5EE-2AFE-4842-B3C4-386F0F427034}" dt="2025-06-16T03:44:42.739" v="135" actId="478"/>
          <ac:spMkLst>
            <pc:docMk/>
            <pc:sldMk cId="80160683" sldId="2147483481"/>
            <ac:spMk id="36" creationId="{C883E44B-47FD-2A81-28D7-E0A828946289}"/>
          </ac:spMkLst>
        </pc:spChg>
        <pc:spChg chg="del">
          <ac:chgData name="Arashu Onodera" userId="fb647e8c-5a4c-4b88-babe-9f069122d984" providerId="ADAL" clId="{D73BA5EE-2AFE-4842-B3C4-386F0F427034}" dt="2025-06-16T03:44:42.739" v="135" actId="478"/>
          <ac:spMkLst>
            <pc:docMk/>
            <pc:sldMk cId="80160683" sldId="2147483481"/>
            <ac:spMk id="37" creationId="{FCCFD084-36CE-5980-C604-0C47761A22F8}"/>
          </ac:spMkLst>
        </pc:spChg>
        <pc:spChg chg="del">
          <ac:chgData name="Arashu Onodera" userId="fb647e8c-5a4c-4b88-babe-9f069122d984" providerId="ADAL" clId="{D73BA5EE-2AFE-4842-B3C4-386F0F427034}" dt="2025-06-16T03:44:42.739" v="135" actId="478"/>
          <ac:spMkLst>
            <pc:docMk/>
            <pc:sldMk cId="80160683" sldId="2147483481"/>
            <ac:spMk id="38" creationId="{7E38AC0F-1F0F-50E9-BA57-95B23585B0C3}"/>
          </ac:spMkLst>
        </pc:spChg>
        <pc:spChg chg="del">
          <ac:chgData name="Arashu Onodera" userId="fb647e8c-5a4c-4b88-babe-9f069122d984" providerId="ADAL" clId="{D73BA5EE-2AFE-4842-B3C4-386F0F427034}" dt="2025-06-16T03:44:42.739" v="135" actId="478"/>
          <ac:spMkLst>
            <pc:docMk/>
            <pc:sldMk cId="80160683" sldId="2147483481"/>
            <ac:spMk id="40" creationId="{E0A5E93B-8B84-48D5-0995-0C0EDFE33993}"/>
          </ac:spMkLst>
        </pc:spChg>
        <pc:spChg chg="mod">
          <ac:chgData name="Arashu Onodera" userId="fb647e8c-5a4c-4b88-babe-9f069122d984" providerId="ADAL" clId="{D73BA5EE-2AFE-4842-B3C4-386F0F427034}" dt="2025-06-16T03:45:51.838" v="278" actId="20577"/>
          <ac:spMkLst>
            <pc:docMk/>
            <pc:sldMk cId="80160683" sldId="2147483481"/>
            <ac:spMk id="53" creationId="{6FD40682-A257-20E4-4B14-D9F21D87B0C4}"/>
          </ac:spMkLst>
        </pc:spChg>
        <pc:spChg chg="mod">
          <ac:chgData name="Arashu Onodera" userId="fb647e8c-5a4c-4b88-babe-9f069122d984" providerId="ADAL" clId="{D73BA5EE-2AFE-4842-B3C4-386F0F427034}" dt="2025-06-16T03:46:25.431" v="300"/>
          <ac:spMkLst>
            <pc:docMk/>
            <pc:sldMk cId="80160683" sldId="2147483481"/>
            <ac:spMk id="60" creationId="{A7CF4D4C-34E1-C577-F740-A98CDF89B274}"/>
          </ac:spMkLst>
        </pc:spChg>
        <pc:spChg chg="mod">
          <ac:chgData name="Arashu Onodera" userId="fb647e8c-5a4c-4b88-babe-9f069122d984" providerId="ADAL" clId="{D73BA5EE-2AFE-4842-B3C4-386F0F427034}" dt="2025-06-16T03:46:00.516" v="294"/>
          <ac:spMkLst>
            <pc:docMk/>
            <pc:sldMk cId="80160683" sldId="2147483481"/>
            <ac:spMk id="62" creationId="{DA25D0AF-FF88-5465-A857-EF2F49FA8BF8}"/>
          </ac:spMkLst>
        </pc:spChg>
        <pc:spChg chg="mod">
          <ac:chgData name="Arashu Onodera" userId="fb647e8c-5a4c-4b88-babe-9f069122d984" providerId="ADAL" clId="{D73BA5EE-2AFE-4842-B3C4-386F0F427034}" dt="2025-06-16T03:45:37.394" v="240" actId="20577"/>
          <ac:spMkLst>
            <pc:docMk/>
            <pc:sldMk cId="80160683" sldId="2147483481"/>
            <ac:spMk id="77" creationId="{AA302D0B-6DAD-96DC-12D4-26A9E063DCD2}"/>
          </ac:spMkLst>
        </pc:spChg>
        <pc:spChg chg="mod">
          <ac:chgData name="Arashu Onodera" userId="fb647e8c-5a4c-4b88-babe-9f069122d984" providerId="ADAL" clId="{D73BA5EE-2AFE-4842-B3C4-386F0F427034}" dt="2025-06-16T03:46:01.541" v="295"/>
          <ac:spMkLst>
            <pc:docMk/>
            <pc:sldMk cId="80160683" sldId="2147483481"/>
            <ac:spMk id="79" creationId="{1FB2188C-F8C5-6CB9-5BBC-E040DAA6CB33}"/>
          </ac:spMkLst>
        </pc:spChg>
        <pc:spChg chg="mod">
          <ac:chgData name="Arashu Onodera" userId="fb647e8c-5a4c-4b88-babe-9f069122d984" providerId="ADAL" clId="{D73BA5EE-2AFE-4842-B3C4-386F0F427034}" dt="2025-06-16T03:46:27" v="301"/>
          <ac:spMkLst>
            <pc:docMk/>
            <pc:sldMk cId="80160683" sldId="2147483481"/>
            <ac:spMk id="86" creationId="{DD023D99-23C6-E7C4-292A-EBE18038430B}"/>
          </ac:spMkLst>
        </pc:spChg>
        <pc:spChg chg="mod">
          <ac:chgData name="Arashu Onodera" userId="fb647e8c-5a4c-4b88-babe-9f069122d984" providerId="ADAL" clId="{D73BA5EE-2AFE-4842-B3C4-386F0F427034}" dt="2025-06-16T03:46:08.869" v="299" actId="20577"/>
          <ac:spMkLst>
            <pc:docMk/>
            <pc:sldMk cId="80160683" sldId="2147483481"/>
            <ac:spMk id="87" creationId="{7A1DFEC7-1ED5-DC53-3BF8-27F97F455F55}"/>
          </ac:spMkLst>
        </pc:spChg>
        <pc:spChg chg="mod">
          <ac:chgData name="Arashu Onodera" userId="fb647e8c-5a4c-4b88-babe-9f069122d984" providerId="ADAL" clId="{D73BA5EE-2AFE-4842-B3C4-386F0F427034}" dt="2025-06-16T03:45:58.365" v="293" actId="20577"/>
          <ac:spMkLst>
            <pc:docMk/>
            <pc:sldMk cId="80160683" sldId="2147483481"/>
            <ac:spMk id="88" creationId="{7736A959-CCFC-C696-5FCA-91ADFED42C57}"/>
          </ac:spMkLst>
        </pc:spChg>
        <pc:spChg chg="mod">
          <ac:chgData name="Arashu Onodera" userId="fb647e8c-5a4c-4b88-babe-9f069122d984" providerId="ADAL" clId="{D73BA5EE-2AFE-4842-B3C4-386F0F427034}" dt="2025-06-16T03:45:42.363" v="268" actId="20577"/>
          <ac:spMkLst>
            <pc:docMk/>
            <pc:sldMk cId="80160683" sldId="2147483481"/>
            <ac:spMk id="96" creationId="{3A251660-BBA4-C84B-36F8-50FF21AD678A}"/>
          </ac:spMkLst>
        </pc:spChg>
        <pc:spChg chg="mod">
          <ac:chgData name="Arashu Onodera" userId="fb647e8c-5a4c-4b88-babe-9f069122d984" providerId="ADAL" clId="{D73BA5EE-2AFE-4842-B3C4-386F0F427034}" dt="2025-06-16T03:46:02.643" v="296"/>
          <ac:spMkLst>
            <pc:docMk/>
            <pc:sldMk cId="80160683" sldId="2147483481"/>
            <ac:spMk id="98" creationId="{B5151603-62CA-2070-994A-CE97B0E1849B}"/>
          </ac:spMkLst>
        </pc:spChg>
        <pc:spChg chg="del">
          <ac:chgData name="Arashu Onodera" userId="fb647e8c-5a4c-4b88-babe-9f069122d984" providerId="ADAL" clId="{D73BA5EE-2AFE-4842-B3C4-386F0F427034}" dt="2025-06-16T03:44:42.739" v="135" actId="478"/>
          <ac:spMkLst>
            <pc:docMk/>
            <pc:sldMk cId="80160683" sldId="2147483481"/>
            <ac:spMk id="99" creationId="{31AFC10B-E638-66D9-5CBB-2842C00718C6}"/>
          </ac:spMkLst>
        </pc:spChg>
        <pc:spChg chg="mod">
          <ac:chgData name="Arashu Onodera" userId="fb647e8c-5a4c-4b88-babe-9f069122d984" providerId="ADAL" clId="{D73BA5EE-2AFE-4842-B3C4-386F0F427034}" dt="2025-06-16T03:45:47.846" v="274" actId="20577"/>
          <ac:spMkLst>
            <pc:docMk/>
            <pc:sldMk cId="80160683" sldId="2147483481"/>
            <ac:spMk id="101" creationId="{6C83669B-98CF-CCF2-6F88-23DB559A9B16}"/>
          </ac:spMkLst>
        </pc:spChg>
      </pc:sldChg>
      <pc:sldChg chg="delSp mod">
        <pc:chgData name="Arashu Onodera" userId="fb647e8c-5a4c-4b88-babe-9f069122d984" providerId="ADAL" clId="{D73BA5EE-2AFE-4842-B3C4-386F0F427034}" dt="2025-06-16T03:39:26.464" v="2" actId="478"/>
        <pc:sldMkLst>
          <pc:docMk/>
          <pc:sldMk cId="2596422923" sldId="2147483485"/>
        </pc:sldMkLst>
        <pc:spChg chg="del">
          <ac:chgData name="Arashu Onodera" userId="fb647e8c-5a4c-4b88-babe-9f069122d984" providerId="ADAL" clId="{D73BA5EE-2AFE-4842-B3C4-386F0F427034}" dt="2025-06-16T03:39:26.464" v="2" actId="478"/>
          <ac:spMkLst>
            <pc:docMk/>
            <pc:sldMk cId="2596422923" sldId="2147483485"/>
            <ac:spMk id="5" creationId="{6E686C74-6B07-AC20-337D-2F0CBCC93650}"/>
          </ac:spMkLst>
        </pc:spChg>
        <pc:spChg chg="del">
          <ac:chgData name="Arashu Onodera" userId="fb647e8c-5a4c-4b88-babe-9f069122d984" providerId="ADAL" clId="{D73BA5EE-2AFE-4842-B3C4-386F0F427034}" dt="2025-06-16T03:39:26.464" v="2" actId="478"/>
          <ac:spMkLst>
            <pc:docMk/>
            <pc:sldMk cId="2596422923" sldId="2147483485"/>
            <ac:spMk id="8" creationId="{BC3C9A2A-A31E-95CF-EF79-EE0A7FEAF538}"/>
          </ac:spMkLst>
        </pc:spChg>
        <pc:spChg chg="del">
          <ac:chgData name="Arashu Onodera" userId="fb647e8c-5a4c-4b88-babe-9f069122d984" providerId="ADAL" clId="{D73BA5EE-2AFE-4842-B3C4-386F0F427034}" dt="2025-06-16T03:39:26.464" v="2" actId="478"/>
          <ac:spMkLst>
            <pc:docMk/>
            <pc:sldMk cId="2596422923" sldId="2147483485"/>
            <ac:spMk id="11" creationId="{E4C0188D-BEA9-3BBD-7F5F-3E891C6034C3}"/>
          </ac:spMkLst>
        </pc:spChg>
        <pc:spChg chg="del">
          <ac:chgData name="Arashu Onodera" userId="fb647e8c-5a4c-4b88-babe-9f069122d984" providerId="ADAL" clId="{D73BA5EE-2AFE-4842-B3C4-386F0F427034}" dt="2025-06-16T03:39:26.464" v="2" actId="478"/>
          <ac:spMkLst>
            <pc:docMk/>
            <pc:sldMk cId="2596422923" sldId="2147483485"/>
            <ac:spMk id="14" creationId="{536962AB-0EF1-8196-C3A7-89FE05117137}"/>
          </ac:spMkLst>
        </pc:spChg>
        <pc:spChg chg="del">
          <ac:chgData name="Arashu Onodera" userId="fb647e8c-5a4c-4b88-babe-9f069122d984" providerId="ADAL" clId="{D73BA5EE-2AFE-4842-B3C4-386F0F427034}" dt="2025-06-16T03:39:26.464" v="2" actId="478"/>
          <ac:spMkLst>
            <pc:docMk/>
            <pc:sldMk cId="2596422923" sldId="2147483485"/>
            <ac:spMk id="17" creationId="{04CE2942-8914-A7D5-AEC9-8DF6ECAE76DA}"/>
          </ac:spMkLst>
        </pc:spChg>
        <pc:spChg chg="del">
          <ac:chgData name="Arashu Onodera" userId="fb647e8c-5a4c-4b88-babe-9f069122d984" providerId="ADAL" clId="{D73BA5EE-2AFE-4842-B3C4-386F0F427034}" dt="2025-06-16T03:39:26.464" v="2" actId="478"/>
          <ac:spMkLst>
            <pc:docMk/>
            <pc:sldMk cId="2596422923" sldId="2147483485"/>
            <ac:spMk id="21" creationId="{8BFAAA1A-C9DF-3C78-2F81-274032F2A709}"/>
          </ac:spMkLst>
        </pc:spChg>
      </pc:sldChg>
      <pc:sldChg chg="delSp modSp mod">
        <pc:chgData name="Arashu Onodera" userId="fb647e8c-5a4c-4b88-babe-9f069122d984" providerId="ADAL" clId="{D73BA5EE-2AFE-4842-B3C4-386F0F427034}" dt="2025-06-16T03:41:04.752" v="62"/>
        <pc:sldMkLst>
          <pc:docMk/>
          <pc:sldMk cId="1066753435" sldId="2147483486"/>
        </pc:sldMkLst>
        <pc:spChg chg="mod">
          <ac:chgData name="Arashu Onodera" userId="fb647e8c-5a4c-4b88-babe-9f069122d984" providerId="ADAL" clId="{D73BA5EE-2AFE-4842-B3C4-386F0F427034}" dt="2025-06-16T03:40:50.708" v="57" actId="20577"/>
          <ac:spMkLst>
            <pc:docMk/>
            <pc:sldMk cId="1066753435" sldId="2147483486"/>
            <ac:spMk id="10" creationId="{FDD4E988-6FE0-E7B6-E96F-A668B7DADA23}"/>
          </ac:spMkLst>
        </pc:spChg>
        <pc:spChg chg="mod">
          <ac:chgData name="Arashu Onodera" userId="fb647e8c-5a4c-4b88-babe-9f069122d984" providerId="ADAL" clId="{D73BA5EE-2AFE-4842-B3C4-386F0F427034}" dt="2025-06-16T03:41:01.804" v="60"/>
          <ac:spMkLst>
            <pc:docMk/>
            <pc:sldMk cId="1066753435" sldId="2147483486"/>
            <ac:spMk id="11" creationId="{45B6180F-6188-5738-E702-F03AE891897B}"/>
          </ac:spMkLst>
        </pc:spChg>
        <pc:spChg chg="del">
          <ac:chgData name="Arashu Onodera" userId="fb647e8c-5a4c-4b88-babe-9f069122d984" providerId="ADAL" clId="{D73BA5EE-2AFE-4842-B3C4-386F0F427034}" dt="2025-06-16T03:40:43.160" v="54" actId="478"/>
          <ac:spMkLst>
            <pc:docMk/>
            <pc:sldMk cId="1066753435" sldId="2147483486"/>
            <ac:spMk id="13" creationId="{D301F1B4-1DCF-6C38-9298-C93C19F95674}"/>
          </ac:spMkLst>
        </pc:spChg>
        <pc:spChg chg="del">
          <ac:chgData name="Arashu Onodera" userId="fb647e8c-5a4c-4b88-babe-9f069122d984" providerId="ADAL" clId="{D73BA5EE-2AFE-4842-B3C4-386F0F427034}" dt="2025-06-16T03:39:42.504" v="5" actId="478"/>
          <ac:spMkLst>
            <pc:docMk/>
            <pc:sldMk cId="1066753435" sldId="2147483486"/>
            <ac:spMk id="14" creationId="{571516E4-2589-7304-EAAD-0BDDCBE213C0}"/>
          </ac:spMkLst>
        </pc:spChg>
        <pc:spChg chg="del">
          <ac:chgData name="Arashu Onodera" userId="fb647e8c-5a4c-4b88-babe-9f069122d984" providerId="ADAL" clId="{D73BA5EE-2AFE-4842-B3C4-386F0F427034}" dt="2025-06-16T03:39:42.504" v="5" actId="478"/>
          <ac:spMkLst>
            <pc:docMk/>
            <pc:sldMk cId="1066753435" sldId="2147483486"/>
            <ac:spMk id="20" creationId="{98844B6A-62F6-FF34-867D-7FE3F509C214}"/>
          </ac:spMkLst>
        </pc:spChg>
        <pc:spChg chg="del">
          <ac:chgData name="Arashu Onodera" userId="fb647e8c-5a4c-4b88-babe-9f069122d984" providerId="ADAL" clId="{D73BA5EE-2AFE-4842-B3C4-386F0F427034}" dt="2025-06-16T03:39:42.504" v="5" actId="478"/>
          <ac:spMkLst>
            <pc:docMk/>
            <pc:sldMk cId="1066753435" sldId="2147483486"/>
            <ac:spMk id="24" creationId="{2E758D01-9C7B-3733-D89B-E1E04D900D25}"/>
          </ac:spMkLst>
        </pc:spChg>
        <pc:spChg chg="del">
          <ac:chgData name="Arashu Onodera" userId="fb647e8c-5a4c-4b88-babe-9f069122d984" providerId="ADAL" clId="{D73BA5EE-2AFE-4842-B3C4-386F0F427034}" dt="2025-06-16T03:39:42.504" v="5" actId="478"/>
          <ac:spMkLst>
            <pc:docMk/>
            <pc:sldMk cId="1066753435" sldId="2147483486"/>
            <ac:spMk id="25" creationId="{FFD90DC3-E091-E9C7-05DE-1FC4077D5876}"/>
          </ac:spMkLst>
        </pc:spChg>
        <pc:spChg chg="del">
          <ac:chgData name="Arashu Onodera" userId="fb647e8c-5a4c-4b88-babe-9f069122d984" providerId="ADAL" clId="{D73BA5EE-2AFE-4842-B3C4-386F0F427034}" dt="2025-06-16T03:39:42.504" v="5" actId="478"/>
          <ac:spMkLst>
            <pc:docMk/>
            <pc:sldMk cId="1066753435" sldId="2147483486"/>
            <ac:spMk id="30" creationId="{10F8FEA0-0614-EE80-9CC1-9CDD1C4D1691}"/>
          </ac:spMkLst>
        </pc:spChg>
        <pc:spChg chg="del">
          <ac:chgData name="Arashu Onodera" userId="fb647e8c-5a4c-4b88-babe-9f069122d984" providerId="ADAL" clId="{D73BA5EE-2AFE-4842-B3C4-386F0F427034}" dt="2025-06-16T03:39:42.504" v="5" actId="478"/>
          <ac:spMkLst>
            <pc:docMk/>
            <pc:sldMk cId="1066753435" sldId="2147483486"/>
            <ac:spMk id="32" creationId="{0298ABD7-DECF-20B9-90F1-CF6656B6516E}"/>
          </ac:spMkLst>
        </pc:spChg>
        <pc:spChg chg="mod">
          <ac:chgData name="Arashu Onodera" userId="fb647e8c-5a4c-4b88-babe-9f069122d984" providerId="ADAL" clId="{D73BA5EE-2AFE-4842-B3C4-386F0F427034}" dt="2025-06-16T03:40:52.649" v="58"/>
          <ac:spMkLst>
            <pc:docMk/>
            <pc:sldMk cId="1066753435" sldId="2147483486"/>
            <ac:spMk id="34" creationId="{2FC31075-4014-8711-3A82-881132C83A11}"/>
          </ac:spMkLst>
        </pc:spChg>
        <pc:spChg chg="mod">
          <ac:chgData name="Arashu Onodera" userId="fb647e8c-5a4c-4b88-babe-9f069122d984" providerId="ADAL" clId="{D73BA5EE-2AFE-4842-B3C4-386F0F427034}" dt="2025-06-16T03:41:03.080" v="61"/>
          <ac:spMkLst>
            <pc:docMk/>
            <pc:sldMk cId="1066753435" sldId="2147483486"/>
            <ac:spMk id="35" creationId="{33B1FCF9-7AF5-E775-5E94-DEF80CA3BE86}"/>
          </ac:spMkLst>
        </pc:spChg>
        <pc:spChg chg="del">
          <ac:chgData name="Arashu Onodera" userId="fb647e8c-5a4c-4b88-babe-9f069122d984" providerId="ADAL" clId="{D73BA5EE-2AFE-4842-B3C4-386F0F427034}" dt="2025-06-16T03:39:42.504" v="5" actId="478"/>
          <ac:spMkLst>
            <pc:docMk/>
            <pc:sldMk cId="1066753435" sldId="2147483486"/>
            <ac:spMk id="36" creationId="{FB0FED7C-065B-3A34-BB42-08F4A4456EE3}"/>
          </ac:spMkLst>
        </pc:spChg>
        <pc:spChg chg="mod">
          <ac:chgData name="Arashu Onodera" userId="fb647e8c-5a4c-4b88-babe-9f069122d984" providerId="ADAL" clId="{D73BA5EE-2AFE-4842-B3C4-386F0F427034}" dt="2025-06-16T03:40:55.133" v="59"/>
          <ac:spMkLst>
            <pc:docMk/>
            <pc:sldMk cId="1066753435" sldId="2147483486"/>
            <ac:spMk id="45" creationId="{4123EFAF-9D87-A65B-CA67-C926FC82F4F4}"/>
          </ac:spMkLst>
        </pc:spChg>
        <pc:spChg chg="mod">
          <ac:chgData name="Arashu Onodera" userId="fb647e8c-5a4c-4b88-babe-9f069122d984" providerId="ADAL" clId="{D73BA5EE-2AFE-4842-B3C4-386F0F427034}" dt="2025-06-16T03:41:04.752" v="62"/>
          <ac:spMkLst>
            <pc:docMk/>
            <pc:sldMk cId="1066753435" sldId="2147483486"/>
            <ac:spMk id="46" creationId="{A784D8B7-D903-E42F-4A27-D3D5DC5B1F9F}"/>
          </ac:spMkLst>
        </pc:spChg>
      </pc:sldChg>
      <pc:sldChg chg="del">
        <pc:chgData name="Arashu Onodera" userId="fb647e8c-5a4c-4b88-babe-9f069122d984" providerId="ADAL" clId="{D73BA5EE-2AFE-4842-B3C4-386F0F427034}" dt="2025-06-16T03:41:07.515" v="64" actId="47"/>
        <pc:sldMkLst>
          <pc:docMk/>
          <pc:sldMk cId="3258056940" sldId="2147483487"/>
        </pc:sldMkLst>
      </pc:sldChg>
      <pc:sldChg chg="del">
        <pc:chgData name="Arashu Onodera" userId="fb647e8c-5a4c-4b88-babe-9f069122d984" providerId="ADAL" clId="{D73BA5EE-2AFE-4842-B3C4-386F0F427034}" dt="2025-06-16T03:41:08.727" v="66" actId="47"/>
        <pc:sldMkLst>
          <pc:docMk/>
          <pc:sldMk cId="2237048050" sldId="2147483488"/>
        </pc:sldMkLst>
      </pc:sldChg>
      <pc:sldChg chg="delSp mod">
        <pc:chgData name="Arashu Onodera" userId="fb647e8c-5a4c-4b88-babe-9f069122d984" providerId="ADAL" clId="{D73BA5EE-2AFE-4842-B3C4-386F0F427034}" dt="2025-06-16T03:46:41.269" v="303" actId="478"/>
        <pc:sldMkLst>
          <pc:docMk/>
          <pc:sldMk cId="877793066" sldId="2147483489"/>
        </pc:sldMkLst>
        <pc:spChg chg="del">
          <ac:chgData name="Arashu Onodera" userId="fb647e8c-5a4c-4b88-babe-9f069122d984" providerId="ADAL" clId="{D73BA5EE-2AFE-4842-B3C4-386F0F427034}" dt="2025-06-16T03:46:41.269" v="303" actId="478"/>
          <ac:spMkLst>
            <pc:docMk/>
            <pc:sldMk cId="877793066" sldId="2147483489"/>
            <ac:spMk id="6" creationId="{F3D36A98-2077-59C6-E949-72CAE110F1D6}"/>
          </ac:spMkLst>
        </pc:spChg>
        <pc:spChg chg="del">
          <ac:chgData name="Arashu Onodera" userId="fb647e8c-5a4c-4b88-babe-9f069122d984" providerId="ADAL" clId="{D73BA5EE-2AFE-4842-B3C4-386F0F427034}" dt="2025-06-16T03:46:41.269" v="303" actId="478"/>
          <ac:spMkLst>
            <pc:docMk/>
            <pc:sldMk cId="877793066" sldId="2147483489"/>
            <ac:spMk id="14" creationId="{2D110AB8-7958-9C8D-EC54-0C68479FF566}"/>
          </ac:spMkLst>
        </pc:spChg>
        <pc:spChg chg="del">
          <ac:chgData name="Arashu Onodera" userId="fb647e8c-5a4c-4b88-babe-9f069122d984" providerId="ADAL" clId="{D73BA5EE-2AFE-4842-B3C4-386F0F427034}" dt="2025-06-16T03:46:41.269" v="303" actId="478"/>
          <ac:spMkLst>
            <pc:docMk/>
            <pc:sldMk cId="877793066" sldId="2147483489"/>
            <ac:spMk id="48" creationId="{D0ECD579-6F69-4867-BEC9-6732B394DF12}"/>
          </ac:spMkLst>
        </pc:spChg>
      </pc:sldChg>
      <pc:sldChg chg="delSp mod">
        <pc:chgData name="Arashu Onodera" userId="fb647e8c-5a4c-4b88-babe-9f069122d984" providerId="ADAL" clId="{D73BA5EE-2AFE-4842-B3C4-386F0F427034}" dt="2025-06-16T03:47:16.160" v="311" actId="478"/>
        <pc:sldMkLst>
          <pc:docMk/>
          <pc:sldMk cId="2641957853" sldId="2147483490"/>
        </pc:sldMkLst>
        <pc:spChg chg="del">
          <ac:chgData name="Arashu Onodera" userId="fb647e8c-5a4c-4b88-babe-9f069122d984" providerId="ADAL" clId="{D73BA5EE-2AFE-4842-B3C4-386F0F427034}" dt="2025-06-16T03:47:16.160" v="311" actId="478"/>
          <ac:spMkLst>
            <pc:docMk/>
            <pc:sldMk cId="2641957853" sldId="2147483490"/>
            <ac:spMk id="3" creationId="{56534269-EBC2-B9F0-6871-A42A9FCE77A8}"/>
          </ac:spMkLst>
        </pc:spChg>
        <pc:spChg chg="del">
          <ac:chgData name="Arashu Onodera" userId="fb647e8c-5a4c-4b88-babe-9f069122d984" providerId="ADAL" clId="{D73BA5EE-2AFE-4842-B3C4-386F0F427034}" dt="2025-06-16T03:47:16.160" v="311" actId="478"/>
          <ac:spMkLst>
            <pc:docMk/>
            <pc:sldMk cId="2641957853" sldId="2147483490"/>
            <ac:spMk id="12" creationId="{076DA557-24AB-A6E7-93C5-3DF920092A0D}"/>
          </ac:spMkLst>
        </pc:spChg>
        <pc:spChg chg="del">
          <ac:chgData name="Arashu Onodera" userId="fb647e8c-5a4c-4b88-babe-9f069122d984" providerId="ADAL" clId="{D73BA5EE-2AFE-4842-B3C4-386F0F427034}" dt="2025-06-16T03:47:16.160" v="311" actId="478"/>
          <ac:spMkLst>
            <pc:docMk/>
            <pc:sldMk cId="2641957853" sldId="2147483490"/>
            <ac:spMk id="13" creationId="{96A082CA-2FCD-5D35-3916-41A3B10E6574}"/>
          </ac:spMkLst>
        </pc:spChg>
        <pc:spChg chg="del">
          <ac:chgData name="Arashu Onodera" userId="fb647e8c-5a4c-4b88-babe-9f069122d984" providerId="ADAL" clId="{D73BA5EE-2AFE-4842-B3C4-386F0F427034}" dt="2025-06-16T03:47:16.160" v="311" actId="478"/>
          <ac:spMkLst>
            <pc:docMk/>
            <pc:sldMk cId="2641957853" sldId="2147483490"/>
            <ac:spMk id="14" creationId="{86C61EBD-94B1-8BD0-B72E-D9BB51FE9317}"/>
          </ac:spMkLst>
        </pc:spChg>
        <pc:spChg chg="del">
          <ac:chgData name="Arashu Onodera" userId="fb647e8c-5a4c-4b88-babe-9f069122d984" providerId="ADAL" clId="{D73BA5EE-2AFE-4842-B3C4-386F0F427034}" dt="2025-06-16T03:47:16.160" v="311" actId="478"/>
          <ac:spMkLst>
            <pc:docMk/>
            <pc:sldMk cId="2641957853" sldId="2147483490"/>
            <ac:spMk id="20" creationId="{5760204D-E556-611E-F99B-929B5DF3E6DD}"/>
          </ac:spMkLst>
        </pc:spChg>
        <pc:spChg chg="del">
          <ac:chgData name="Arashu Onodera" userId="fb647e8c-5a4c-4b88-babe-9f069122d984" providerId="ADAL" clId="{D73BA5EE-2AFE-4842-B3C4-386F0F427034}" dt="2025-06-16T03:47:16.160" v="311" actId="478"/>
          <ac:spMkLst>
            <pc:docMk/>
            <pc:sldMk cId="2641957853" sldId="2147483490"/>
            <ac:spMk id="23" creationId="{94F7A6D2-7D14-B6D6-5634-0DABFAD5166C}"/>
          </ac:spMkLst>
        </pc:spChg>
      </pc:sldChg>
    </pc:docChg>
  </pc:docChgLst>
  <pc:docChgLst>
    <pc:chgData name="Kenta Sakata" userId="27b71cc4-af81-49a7-b00a-dce62aebc73d" providerId="ADAL" clId="{739C22E5-55E6-4CC7-A887-7BCABD4C8DBE}"/>
    <pc:docChg chg="modSld">
      <pc:chgData name="Kenta Sakata" userId="27b71cc4-af81-49a7-b00a-dce62aebc73d" providerId="ADAL" clId="{739C22E5-55E6-4CC7-A887-7BCABD4C8DBE}" dt="2025-06-13T12:47:28.097" v="3" actId="207"/>
      <pc:docMkLst>
        <pc:docMk/>
      </pc:docMkLst>
      <pc:sldChg chg="modSp mod">
        <pc:chgData name="Kenta Sakata" userId="27b71cc4-af81-49a7-b00a-dce62aebc73d" providerId="ADAL" clId="{739C22E5-55E6-4CC7-A887-7BCABD4C8DBE}" dt="2025-06-13T12:47:28.097" v="3" actId="207"/>
        <pc:sldMkLst>
          <pc:docMk/>
          <pc:sldMk cId="2596422923" sldId="2147483485"/>
        </pc:sldMkLst>
      </pc:sldChg>
    </pc:docChg>
  </pc:docChgLst>
  <pc:docChgLst>
    <pc:chgData name="Naho Oie" userId="75593d79-8f66-42a1-b1f2-b514a159efe5" providerId="ADAL" clId="{64CF0466-78C9-4F6B-8F21-99AC67C4D7D9}"/>
    <pc:docChg chg="undo custSel modSld">
      <pc:chgData name="Naho Oie" userId="75593d79-8f66-42a1-b1f2-b514a159efe5" providerId="ADAL" clId="{64CF0466-78C9-4F6B-8F21-99AC67C4D7D9}" dt="2025-06-12T05:55:06.628" v="482" actId="20577"/>
      <pc:docMkLst>
        <pc:docMk/>
      </pc:docMkLst>
      <pc:sldChg chg="modSp mod">
        <pc:chgData name="Naho Oie" userId="75593d79-8f66-42a1-b1f2-b514a159efe5" providerId="ADAL" clId="{64CF0466-78C9-4F6B-8F21-99AC67C4D7D9}" dt="2025-06-11T08:06:38.189" v="48" actId="20577"/>
        <pc:sldMkLst>
          <pc:docMk/>
          <pc:sldMk cId="3688949118" sldId="2147483157"/>
        </pc:sldMkLst>
      </pc:sldChg>
      <pc:sldChg chg="delSp mod">
        <pc:chgData name="Naho Oie" userId="75593d79-8f66-42a1-b1f2-b514a159efe5" providerId="ADAL" clId="{64CF0466-78C9-4F6B-8F21-99AC67C4D7D9}" dt="2025-06-10T07:18:23.061" v="0" actId="478"/>
        <pc:sldMkLst>
          <pc:docMk/>
          <pc:sldMk cId="4078445061" sldId="2147483175"/>
        </pc:sldMkLst>
      </pc:sldChg>
      <pc:sldChg chg="delSp mod">
        <pc:chgData name="Naho Oie" userId="75593d79-8f66-42a1-b1f2-b514a159efe5" providerId="ADAL" clId="{64CF0466-78C9-4F6B-8F21-99AC67C4D7D9}" dt="2025-06-10T07:19:08.398" v="17" actId="478"/>
        <pc:sldMkLst>
          <pc:docMk/>
          <pc:sldMk cId="874838626" sldId="2147483188"/>
        </pc:sldMkLst>
      </pc:sldChg>
      <pc:sldChg chg="delSp mod">
        <pc:chgData name="Naho Oie" userId="75593d79-8f66-42a1-b1f2-b514a159efe5" providerId="ADAL" clId="{64CF0466-78C9-4F6B-8F21-99AC67C4D7D9}" dt="2025-06-10T07:18:39.465" v="5" actId="478"/>
        <pc:sldMkLst>
          <pc:docMk/>
          <pc:sldMk cId="2282127820" sldId="2147483264"/>
        </pc:sldMkLst>
      </pc:sldChg>
      <pc:sldChg chg="delSp mod">
        <pc:chgData name="Naho Oie" userId="75593d79-8f66-42a1-b1f2-b514a159efe5" providerId="ADAL" clId="{64CF0466-78C9-4F6B-8F21-99AC67C4D7D9}" dt="2025-06-10T07:18:50.420" v="10" actId="478"/>
        <pc:sldMkLst>
          <pc:docMk/>
          <pc:sldMk cId="2965057733" sldId="2147483292"/>
        </pc:sldMkLst>
      </pc:sldChg>
      <pc:sldChg chg="delSp mod">
        <pc:chgData name="Naho Oie" userId="75593d79-8f66-42a1-b1f2-b514a159efe5" providerId="ADAL" clId="{64CF0466-78C9-4F6B-8F21-99AC67C4D7D9}" dt="2025-06-10T07:18:43.323" v="7" actId="478"/>
        <pc:sldMkLst>
          <pc:docMk/>
          <pc:sldMk cId="1994832625" sldId="2147483310"/>
        </pc:sldMkLst>
      </pc:sldChg>
      <pc:sldChg chg="delSp mod">
        <pc:chgData name="Naho Oie" userId="75593d79-8f66-42a1-b1f2-b514a159efe5" providerId="ADAL" clId="{64CF0466-78C9-4F6B-8F21-99AC67C4D7D9}" dt="2025-06-10T07:18:26.331" v="1" actId="478"/>
        <pc:sldMkLst>
          <pc:docMk/>
          <pc:sldMk cId="3717137770" sldId="2147483367"/>
        </pc:sldMkLst>
      </pc:sldChg>
      <pc:sldChg chg="delSp mod">
        <pc:chgData name="Naho Oie" userId="75593d79-8f66-42a1-b1f2-b514a159efe5" providerId="ADAL" clId="{64CF0466-78C9-4F6B-8F21-99AC67C4D7D9}" dt="2025-06-10T07:18:41.046" v="6" actId="478"/>
        <pc:sldMkLst>
          <pc:docMk/>
          <pc:sldMk cId="2797314031" sldId="2147483371"/>
        </pc:sldMkLst>
      </pc:sldChg>
      <pc:sldChg chg="addSp delSp modSp mod">
        <pc:chgData name="Naho Oie" userId="75593d79-8f66-42a1-b1f2-b514a159efe5" providerId="ADAL" clId="{64CF0466-78C9-4F6B-8F21-99AC67C4D7D9}" dt="2025-06-12T05:43:13.309" v="368" actId="478"/>
        <pc:sldMkLst>
          <pc:docMk/>
          <pc:sldMk cId="4009883814" sldId="2147483373"/>
        </pc:sldMkLst>
        <pc:spChg chg="add mod">
          <ac:chgData name="Naho Oie" userId="75593d79-8f66-42a1-b1f2-b514a159efe5" providerId="ADAL" clId="{64CF0466-78C9-4F6B-8F21-99AC67C4D7D9}" dt="2025-06-11T08:23:36.350" v="104" actId="1076"/>
          <ac:spMkLst>
            <pc:docMk/>
            <pc:sldMk cId="4009883814" sldId="2147483373"/>
            <ac:spMk id="6" creationId="{F16C80F6-C249-0513-2D0A-465D2FB635CA}"/>
          </ac:spMkLst>
        </pc:spChg>
      </pc:sldChg>
      <pc:sldChg chg="delSp mod">
        <pc:chgData name="Naho Oie" userId="75593d79-8f66-42a1-b1f2-b514a159efe5" providerId="ADAL" clId="{64CF0466-78C9-4F6B-8F21-99AC67C4D7D9}" dt="2025-06-10T07:19:11.170" v="18" actId="478"/>
        <pc:sldMkLst>
          <pc:docMk/>
          <pc:sldMk cId="516941365" sldId="2147483379"/>
        </pc:sldMkLst>
      </pc:sldChg>
      <pc:sldChg chg="delSp mod">
        <pc:chgData name="Naho Oie" userId="75593d79-8f66-42a1-b1f2-b514a159efe5" providerId="ADAL" clId="{64CF0466-78C9-4F6B-8F21-99AC67C4D7D9}" dt="2025-06-10T07:19:13.107" v="19" actId="478"/>
        <pc:sldMkLst>
          <pc:docMk/>
          <pc:sldMk cId="3969628580" sldId="2147483380"/>
        </pc:sldMkLst>
      </pc:sldChg>
      <pc:sldChg chg="delSp mod">
        <pc:chgData name="Naho Oie" userId="75593d79-8f66-42a1-b1f2-b514a159efe5" providerId="ADAL" clId="{64CF0466-78C9-4F6B-8F21-99AC67C4D7D9}" dt="2025-06-10T07:18:56.609" v="12" actId="478"/>
        <pc:sldMkLst>
          <pc:docMk/>
          <pc:sldMk cId="821189587" sldId="2147483392"/>
        </pc:sldMkLst>
      </pc:sldChg>
      <pc:sldChg chg="delSp mod">
        <pc:chgData name="Naho Oie" userId="75593d79-8f66-42a1-b1f2-b514a159efe5" providerId="ADAL" clId="{64CF0466-78C9-4F6B-8F21-99AC67C4D7D9}" dt="2025-06-10T07:18:54.922" v="11" actId="478"/>
        <pc:sldMkLst>
          <pc:docMk/>
          <pc:sldMk cId="2813965394" sldId="2147483393"/>
        </pc:sldMkLst>
      </pc:sldChg>
      <pc:sldChg chg="delSp mod">
        <pc:chgData name="Naho Oie" userId="75593d79-8f66-42a1-b1f2-b514a159efe5" providerId="ADAL" clId="{64CF0466-78C9-4F6B-8F21-99AC67C4D7D9}" dt="2025-06-10T07:18:58.509" v="13" actId="478"/>
        <pc:sldMkLst>
          <pc:docMk/>
          <pc:sldMk cId="1680343625" sldId="2147483395"/>
        </pc:sldMkLst>
      </pc:sldChg>
      <pc:sldChg chg="delSp mod">
        <pc:chgData name="Naho Oie" userId="75593d79-8f66-42a1-b1f2-b514a159efe5" providerId="ADAL" clId="{64CF0466-78C9-4F6B-8F21-99AC67C4D7D9}" dt="2025-06-10T07:18:29.889" v="2" actId="478"/>
        <pc:sldMkLst>
          <pc:docMk/>
          <pc:sldMk cId="3340419510" sldId="2147483464"/>
        </pc:sldMkLst>
      </pc:sldChg>
      <pc:sldChg chg="delSp mod">
        <pc:chgData name="Naho Oie" userId="75593d79-8f66-42a1-b1f2-b514a159efe5" providerId="ADAL" clId="{64CF0466-78C9-4F6B-8F21-99AC67C4D7D9}" dt="2025-06-10T07:18:34.395" v="3" actId="478"/>
        <pc:sldMkLst>
          <pc:docMk/>
          <pc:sldMk cId="2942997247" sldId="2147483468"/>
        </pc:sldMkLst>
      </pc:sldChg>
      <pc:sldChg chg="delSp modSp mod">
        <pc:chgData name="Naho Oie" userId="75593d79-8f66-42a1-b1f2-b514a159efe5" providerId="ADAL" clId="{64CF0466-78C9-4F6B-8F21-99AC67C4D7D9}" dt="2025-06-11T12:27:37.162" v="364" actId="1076"/>
        <pc:sldMkLst>
          <pc:docMk/>
          <pc:sldMk cId="412853290" sldId="2147483476"/>
        </pc:sldMkLst>
        <pc:spChg chg="mod">
          <ac:chgData name="Naho Oie" userId="75593d79-8f66-42a1-b1f2-b514a159efe5" providerId="ADAL" clId="{64CF0466-78C9-4F6B-8F21-99AC67C4D7D9}" dt="2025-06-11T12:27:20.784" v="362" actId="167"/>
          <ac:spMkLst>
            <pc:docMk/>
            <pc:sldMk cId="412853290" sldId="2147483476"/>
            <ac:spMk id="19" creationId="{E3550F02-28E8-DB93-0F66-639018FD98C2}"/>
          </ac:spMkLst>
        </pc:spChg>
        <pc:spChg chg="mod">
          <ac:chgData name="Naho Oie" userId="75593d79-8f66-42a1-b1f2-b514a159efe5" providerId="ADAL" clId="{64CF0466-78C9-4F6B-8F21-99AC67C4D7D9}" dt="2025-06-11T12:23:30.324" v="313" actId="1076"/>
          <ac:spMkLst>
            <pc:docMk/>
            <pc:sldMk cId="412853290" sldId="2147483476"/>
            <ac:spMk id="40" creationId="{1C4952E8-C04E-D200-3AA0-6C65DC7D3EA7}"/>
          </ac:spMkLst>
        </pc:spChg>
      </pc:sldChg>
      <pc:sldChg chg="addSp delSp modSp mod">
        <pc:chgData name="Naho Oie" userId="75593d79-8f66-42a1-b1f2-b514a159efe5" providerId="ADAL" clId="{64CF0466-78C9-4F6B-8F21-99AC67C4D7D9}" dt="2025-06-11T12:25:58.934" v="360"/>
        <pc:sldMkLst>
          <pc:docMk/>
          <pc:sldMk cId="106975524" sldId="2147483477"/>
        </pc:sldMkLst>
      </pc:sldChg>
      <pc:sldChg chg="addSp delSp modSp mod">
        <pc:chgData name="Naho Oie" userId="75593d79-8f66-42a1-b1f2-b514a159efe5" providerId="ADAL" clId="{64CF0466-78C9-4F6B-8F21-99AC67C4D7D9}" dt="2025-06-11T12:25:55.391" v="359" actId="167"/>
        <pc:sldMkLst>
          <pc:docMk/>
          <pc:sldMk cId="7524699" sldId="2147483478"/>
        </pc:sldMkLst>
      </pc:sldChg>
      <pc:sldChg chg="delSp mod">
        <pc:chgData name="Naho Oie" userId="75593d79-8f66-42a1-b1f2-b514a159efe5" providerId="ADAL" clId="{64CF0466-78C9-4F6B-8F21-99AC67C4D7D9}" dt="2025-06-10T07:18:37.791" v="4" actId="478"/>
        <pc:sldMkLst>
          <pc:docMk/>
          <pc:sldMk cId="613886398" sldId="2147483480"/>
        </pc:sldMkLst>
      </pc:sldChg>
      <pc:sldChg chg="delSp mod">
        <pc:chgData name="Naho Oie" userId="75593d79-8f66-42a1-b1f2-b514a159efe5" providerId="ADAL" clId="{64CF0466-78C9-4F6B-8F21-99AC67C4D7D9}" dt="2025-06-10T07:18:48.906" v="9" actId="478"/>
        <pc:sldMkLst>
          <pc:docMk/>
          <pc:sldMk cId="80160683" sldId="2147483481"/>
        </pc:sldMkLst>
      </pc:sldChg>
      <pc:sldChg chg="addSp modSp mod">
        <pc:chgData name="Naho Oie" userId="75593d79-8f66-42a1-b1f2-b514a159efe5" providerId="ADAL" clId="{64CF0466-78C9-4F6B-8F21-99AC67C4D7D9}" dt="2025-06-12T05:55:06.628" v="482" actId="20577"/>
        <pc:sldMkLst>
          <pc:docMk/>
          <pc:sldMk cId="2596422923" sldId="2147483485"/>
        </pc:sldMkLst>
        <pc:spChg chg="add mod">
          <ac:chgData name="Naho Oie" userId="75593d79-8f66-42a1-b1f2-b514a159efe5" providerId="ADAL" clId="{64CF0466-78C9-4F6B-8F21-99AC67C4D7D9}" dt="2025-06-12T05:55:06.628" v="482" actId="20577"/>
          <ac:spMkLst>
            <pc:docMk/>
            <pc:sldMk cId="2596422923" sldId="2147483485"/>
            <ac:spMk id="3" creationId="{AC3783BB-8FD1-1DC6-A830-51C09D41E05F}"/>
          </ac:spMkLst>
        </pc:spChg>
        <pc:spChg chg="mod">
          <ac:chgData name="Naho Oie" userId="75593d79-8f66-42a1-b1f2-b514a159efe5" providerId="ADAL" clId="{64CF0466-78C9-4F6B-8F21-99AC67C4D7D9}" dt="2025-06-12T05:49:24.530" v="431" actId="20577"/>
          <ac:spMkLst>
            <pc:docMk/>
            <pc:sldMk cId="2596422923" sldId="2147483485"/>
            <ac:spMk id="7" creationId="{EDDC40D5-4693-154D-3DD5-DA9790611C29}"/>
          </ac:spMkLst>
        </pc:spChg>
        <pc:spChg chg="mod">
          <ac:chgData name="Naho Oie" userId="75593d79-8f66-42a1-b1f2-b514a159efe5" providerId="ADAL" clId="{64CF0466-78C9-4F6B-8F21-99AC67C4D7D9}" dt="2025-06-12T05:49:25.751" v="432" actId="20577"/>
          <ac:spMkLst>
            <pc:docMk/>
            <pc:sldMk cId="2596422923" sldId="2147483485"/>
            <ac:spMk id="13" creationId="{04E15EB4-14B9-DB61-5803-119D6AFA77A4}"/>
          </ac:spMkLst>
        </pc:spChg>
      </pc:sldChg>
      <pc:sldChg chg="modSp mod">
        <pc:chgData name="Naho Oie" userId="75593d79-8f66-42a1-b1f2-b514a159efe5" providerId="ADAL" clId="{64CF0466-78C9-4F6B-8F21-99AC67C4D7D9}" dt="2025-06-11T08:08:42.318" v="61" actId="1035"/>
        <pc:sldMkLst>
          <pc:docMk/>
          <pc:sldMk cId="2641957853" sldId="2147483490"/>
        </pc:sldMkLst>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6/15/2025</a:t>
            </a:fld>
            <a:endParaRPr lang="en-US" sz="80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extLst>
    <p:ext uri="{56416CCD-93CA-4268-BC5B-53C4BB910035}">
      <p15:sldGuideLst xmlns:p15="http://schemas.microsoft.com/office/powerpoint/2012/main">
        <p15:guide id="1" orient="horz" pos="3107" userDrawn="1">
          <p15:clr>
            <a:srgbClr val="F26B43"/>
          </p15:clr>
        </p15:guide>
        <p15:guide id="2" pos="2121" userDrawn="1">
          <p15:clr>
            <a:srgbClr val="F26B43"/>
          </p15:clr>
        </p15:guide>
      </p15:sldGuideLst>
    </p:ext>
  </p:extLst>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a:p>
        </p:txBody>
      </p:sp>
      <p:sp>
        <p:nvSpPr>
          <p:cNvPr id="4" name="Slide Image Placeholder 3"/>
          <p:cNvSpPr>
            <a:spLocks noGrp="1" noRot="1" noChangeAspect="1"/>
          </p:cNvSpPr>
          <p:nvPr>
            <p:ph type="sldImg" idx="2"/>
          </p:nvPr>
        </p:nvSpPr>
        <p:spPr>
          <a:xfrm>
            <a:off x="485775" y="614363"/>
            <a:ext cx="5746750" cy="3978275"/>
          </a:xfrm>
          <a:prstGeom prst="rect">
            <a:avLst/>
          </a:prstGeom>
          <a:noFill/>
          <a:ln w="9525">
            <a:solidFill>
              <a:schemeClr val="bg2"/>
            </a:solidFill>
          </a:ln>
        </p:spPr>
        <p:txBody>
          <a:bodyPr vert="horz" lIns="91697" tIns="45848" rIns="91697" bIns="45848" rtlCol="0" anchor="ctr"/>
          <a:lstStyle/>
          <a:p>
            <a:endParaRPr lang="en-US"/>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a:t>Notes view: </a:t>
            </a:r>
            <a:fld id="{128CEAFE-FA94-43E5-B0FF-D47E1CCDD1B4}" type="slidenum">
              <a:rPr lang="en-US" smtClean="0"/>
              <a:pPr/>
              <a:t>‹#›</a:t>
            </a:fld>
            <a:endParaRPr lang="en-US"/>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6/15/2025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0F266F-2D19-5140-D1E2-6185B2F064C5}"/>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0694492-EC5E-0373-5D9A-1E0E8F39F6F4}"/>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943FDB6B-6781-F0E5-0CAF-1D4552A4D95F}"/>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A851E8D0-5939-755E-48D1-11EF70498CF7}"/>
              </a:ext>
            </a:extLst>
          </p:cNvPr>
          <p:cNvSpPr>
            <a:spLocks noGrp="1"/>
          </p:cNvSpPr>
          <p:nvPr>
            <p:ph type="sldNum" sz="quarter" idx="5"/>
          </p:nvPr>
        </p:nvSpPr>
        <p:spPr/>
        <p:txBody>
          <a:bodyPr/>
          <a:lstStyle/>
          <a:p>
            <a:r>
              <a:rPr lang="en-US"/>
              <a:t>Notes view: </a:t>
            </a:r>
            <a:fld id="{128CEAFE-FA94-43E5-B0FF-D47E1CCDD1B4}" type="slidenum">
              <a:rPr lang="en-US" smtClean="0"/>
              <a:pPr/>
              <a:t>9</a:t>
            </a:fld>
            <a:endParaRPr lang="en-US"/>
          </a:p>
        </p:txBody>
      </p:sp>
    </p:spTree>
    <p:extLst>
      <p:ext uri="{BB962C8B-B14F-4D97-AF65-F5344CB8AC3E}">
        <p14:creationId xmlns:p14="http://schemas.microsoft.com/office/powerpoint/2010/main" val="184675738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064A9D5-C0B6-49D2-4510-918ED002819C}"/>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3D26FE60-D68C-C57C-FD09-6510F37DCF8C}"/>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9ABA0504-8045-95E5-C93F-BC3053C761B5}"/>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920A3595-C11A-DC17-EE1C-906312296AC0}"/>
              </a:ext>
            </a:extLst>
          </p:cNvPr>
          <p:cNvSpPr>
            <a:spLocks noGrp="1"/>
          </p:cNvSpPr>
          <p:nvPr>
            <p:ph type="sldNum" sz="quarter" idx="5"/>
          </p:nvPr>
        </p:nvSpPr>
        <p:spPr/>
        <p:txBody>
          <a:bodyPr/>
          <a:lstStyle/>
          <a:p>
            <a:r>
              <a:rPr lang="en-US"/>
              <a:t>Notes view: </a:t>
            </a:r>
            <a:fld id="{128CEAFE-FA94-43E5-B0FF-D47E1CCDD1B4}" type="slidenum">
              <a:rPr lang="en-US" smtClean="0"/>
              <a:pPr/>
              <a:t>24</a:t>
            </a:fld>
            <a:endParaRPr lang="en-US"/>
          </a:p>
        </p:txBody>
      </p:sp>
    </p:spTree>
    <p:extLst>
      <p:ext uri="{BB962C8B-B14F-4D97-AF65-F5344CB8AC3E}">
        <p14:creationId xmlns:p14="http://schemas.microsoft.com/office/powerpoint/2010/main" val="342563159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5A1881B-6E11-A173-46CB-E0C4961D319A}"/>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A2208AAE-90DE-5691-D5EB-0653CA83604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1B4DD258-33B0-A8A2-436D-29D46B51E9EC}"/>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97F8A7CA-32A3-7D7C-3C63-029329A029BD}"/>
              </a:ext>
            </a:extLst>
          </p:cNvPr>
          <p:cNvSpPr>
            <a:spLocks noGrp="1"/>
          </p:cNvSpPr>
          <p:nvPr>
            <p:ph type="sldNum" sz="quarter" idx="5"/>
          </p:nvPr>
        </p:nvSpPr>
        <p:spPr/>
        <p:txBody>
          <a:bodyPr/>
          <a:lstStyle/>
          <a:p>
            <a:r>
              <a:rPr lang="en-US"/>
              <a:t>Notes view: </a:t>
            </a:r>
            <a:fld id="{128CEAFE-FA94-43E5-B0FF-D47E1CCDD1B4}" type="slidenum">
              <a:rPr lang="en-US" smtClean="0"/>
              <a:pPr/>
              <a:t>10</a:t>
            </a:fld>
            <a:endParaRPr lang="en-US"/>
          </a:p>
        </p:txBody>
      </p:sp>
    </p:spTree>
    <p:extLst>
      <p:ext uri="{BB962C8B-B14F-4D97-AF65-F5344CB8AC3E}">
        <p14:creationId xmlns:p14="http://schemas.microsoft.com/office/powerpoint/2010/main" val="251882381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11</a:t>
            </a:fld>
            <a:endParaRPr lang="en-US"/>
          </a:p>
        </p:txBody>
      </p:sp>
    </p:spTree>
    <p:extLst>
      <p:ext uri="{BB962C8B-B14F-4D97-AF65-F5344CB8AC3E}">
        <p14:creationId xmlns:p14="http://schemas.microsoft.com/office/powerpoint/2010/main" val="251966253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5456D01-510B-FD19-CE4E-5AD0209A35D7}"/>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BF222A36-FF58-01E5-50CA-FCDCB445D45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E11DF9C7-6EDC-4F91-3D85-C2B1E469E163}"/>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3A9F037C-9674-9E9F-9406-366A438F29A5}"/>
              </a:ext>
            </a:extLst>
          </p:cNvPr>
          <p:cNvSpPr>
            <a:spLocks noGrp="1"/>
          </p:cNvSpPr>
          <p:nvPr>
            <p:ph type="sldNum" sz="quarter" idx="5"/>
          </p:nvPr>
        </p:nvSpPr>
        <p:spPr/>
        <p:txBody>
          <a:bodyPr/>
          <a:lstStyle/>
          <a:p>
            <a:r>
              <a:rPr lang="en-US"/>
              <a:t>Notes view: </a:t>
            </a:r>
            <a:fld id="{128CEAFE-FA94-43E5-B0FF-D47E1CCDD1B4}" type="slidenum">
              <a:rPr lang="en-US" smtClean="0"/>
              <a:pPr/>
              <a:t>14</a:t>
            </a:fld>
            <a:endParaRPr lang="en-US"/>
          </a:p>
        </p:txBody>
      </p:sp>
    </p:spTree>
    <p:extLst>
      <p:ext uri="{BB962C8B-B14F-4D97-AF65-F5344CB8AC3E}">
        <p14:creationId xmlns:p14="http://schemas.microsoft.com/office/powerpoint/2010/main" val="175143499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E0D3F67-EEF8-BDE9-03B5-ADD3015B23D9}"/>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FC76C145-8E32-CE08-B998-29BD2B74A01E}"/>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0E93A5CC-4C98-6D14-947F-DC013D12BBCF}"/>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23EA5DC6-6E68-604F-FB98-9E92868CE0C5}"/>
              </a:ext>
            </a:extLst>
          </p:cNvPr>
          <p:cNvSpPr>
            <a:spLocks noGrp="1"/>
          </p:cNvSpPr>
          <p:nvPr>
            <p:ph type="sldNum" sz="quarter" idx="5"/>
          </p:nvPr>
        </p:nvSpPr>
        <p:spPr/>
        <p:txBody>
          <a:bodyPr/>
          <a:lstStyle/>
          <a:p>
            <a:r>
              <a:rPr lang="en-US"/>
              <a:t>Notes view: </a:t>
            </a:r>
            <a:fld id="{128CEAFE-FA94-43E5-B0FF-D47E1CCDD1B4}" type="slidenum">
              <a:rPr lang="en-US" smtClean="0"/>
              <a:pPr/>
              <a:t>16</a:t>
            </a:fld>
            <a:endParaRPr lang="en-US"/>
          </a:p>
        </p:txBody>
      </p:sp>
    </p:spTree>
    <p:extLst>
      <p:ext uri="{BB962C8B-B14F-4D97-AF65-F5344CB8AC3E}">
        <p14:creationId xmlns:p14="http://schemas.microsoft.com/office/powerpoint/2010/main" val="152497332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19</a:t>
            </a:fld>
            <a:endParaRPr lang="en-US"/>
          </a:p>
        </p:txBody>
      </p:sp>
    </p:spTree>
    <p:extLst>
      <p:ext uri="{BB962C8B-B14F-4D97-AF65-F5344CB8AC3E}">
        <p14:creationId xmlns:p14="http://schemas.microsoft.com/office/powerpoint/2010/main" val="1658781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4B42C45-63E7-4AE4-28EA-87E8AF9777C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36BAFDCC-1250-C9CE-C2C0-77E23E2D20FF}"/>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54DB27B5-AABC-C76E-1274-0E63CD711779}"/>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D9031D64-B5B8-719C-48E0-2C860838BAEB}"/>
              </a:ext>
            </a:extLst>
          </p:cNvPr>
          <p:cNvSpPr>
            <a:spLocks noGrp="1"/>
          </p:cNvSpPr>
          <p:nvPr>
            <p:ph type="sldNum" sz="quarter" idx="5"/>
          </p:nvPr>
        </p:nvSpPr>
        <p:spPr/>
        <p:txBody>
          <a:bodyPr/>
          <a:lstStyle/>
          <a:p>
            <a:r>
              <a:rPr lang="en-US"/>
              <a:t>Notes view: </a:t>
            </a:r>
            <a:fld id="{128CEAFE-FA94-43E5-B0FF-D47E1CCDD1B4}" type="slidenum">
              <a:rPr lang="en-US" smtClean="0"/>
              <a:pPr/>
              <a:t>21</a:t>
            </a:fld>
            <a:endParaRPr lang="en-US"/>
          </a:p>
        </p:txBody>
      </p:sp>
    </p:spTree>
    <p:extLst>
      <p:ext uri="{BB962C8B-B14F-4D97-AF65-F5344CB8AC3E}">
        <p14:creationId xmlns:p14="http://schemas.microsoft.com/office/powerpoint/2010/main" val="15938649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0575258-08D5-B880-78DD-83C21A620A57}"/>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C013DFBE-D97D-80A8-4B73-A24831B2B2AC}"/>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CBF214EF-7A97-C537-7EB4-5CF4F3CD1481}"/>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406986C8-42BF-2073-093C-27696A200953}"/>
              </a:ext>
            </a:extLst>
          </p:cNvPr>
          <p:cNvSpPr>
            <a:spLocks noGrp="1"/>
          </p:cNvSpPr>
          <p:nvPr>
            <p:ph type="sldNum" sz="quarter" idx="5"/>
          </p:nvPr>
        </p:nvSpPr>
        <p:spPr/>
        <p:txBody>
          <a:bodyPr/>
          <a:lstStyle/>
          <a:p>
            <a:r>
              <a:rPr lang="en-US"/>
              <a:t>Notes view: </a:t>
            </a:r>
            <a:fld id="{128CEAFE-FA94-43E5-B0FF-D47E1CCDD1B4}" type="slidenum">
              <a:rPr lang="en-US" smtClean="0"/>
              <a:pPr/>
              <a:t>22</a:t>
            </a:fld>
            <a:endParaRPr lang="en-US"/>
          </a:p>
        </p:txBody>
      </p:sp>
    </p:spTree>
    <p:extLst>
      <p:ext uri="{BB962C8B-B14F-4D97-AF65-F5344CB8AC3E}">
        <p14:creationId xmlns:p14="http://schemas.microsoft.com/office/powerpoint/2010/main" val="379182566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23</a:t>
            </a:fld>
            <a:endParaRPr lang="en-US"/>
          </a:p>
        </p:txBody>
      </p:sp>
    </p:spTree>
    <p:extLst>
      <p:ext uri="{BB962C8B-B14F-4D97-AF65-F5344CB8AC3E}">
        <p14:creationId xmlns:p14="http://schemas.microsoft.com/office/powerpoint/2010/main" val="1687105532"/>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1.xml"/><Relationship Id="rId1" Type="http://schemas.openxmlformats.org/officeDocument/2006/relationships/tags" Target="../tags/tag3.xml"/><Relationship Id="rId4" Type="http://schemas.openxmlformats.org/officeDocument/2006/relationships/image" Target="../media/image1.emf"/></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4.xml"/><Relationship Id="rId4" Type="http://schemas.openxmlformats.org/officeDocument/2006/relationships/image" Target="../media/image1.emf"/></Relationships>
</file>

<file path=ppt/slideLayouts/_rels/slideLayout4.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5.xml"/><Relationship Id="rId4" Type="http://schemas.openxmlformats.org/officeDocument/2006/relationships/image" Target="../media/image1.emf"/></Relationships>
</file>

<file path=ppt/slideLayouts/_rels/slideLayout5.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2.xml"/><Relationship Id="rId1" Type="http://schemas.openxmlformats.org/officeDocument/2006/relationships/tags" Target="../tags/tag7.xml"/><Relationship Id="rId4" Type="http://schemas.openxmlformats.org/officeDocument/2006/relationships/image" Target="../media/image1.emf"/></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2.xml"/><Relationship Id="rId1" Type="http://schemas.openxmlformats.org/officeDocument/2006/relationships/tags" Target="../tags/tag8.xml"/><Relationship Id="rId4" Type="http://schemas.openxmlformats.org/officeDocument/2006/relationships/image" Target="../media/image1.emf"/></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777567250"/>
      </p:ext>
    </p:extLst>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1287722584"/>
      </p:ext>
    </p:extLst>
  </p:cSld>
  <p:clrMapOvr>
    <a:masterClrMapping/>
  </p:clrMapOvr>
  <p:extLst>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1614778305"/>
      </p:ext>
    </p:extLst>
  </p:cSld>
  <p:clrMapOvr>
    <a:masterClrMapping/>
  </p:clrMapOvr>
  <p:extLst>
    <p:ext uri="{DCECCB84-F9BA-43D5-87BE-67443E8EF086}">
      <p15:sldGuideLst xmlns:p15="http://schemas.microsoft.com/office/powerpoint/2012/main"/>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3199720313"/>
      </p:ext>
    </p:extLst>
  </p:cSld>
  <p:clrMapOvr>
    <a:masterClrMapping/>
  </p:clrMapOvr>
  <p:extLst>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2976951471"/>
      </p:ext>
    </p:extLst>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4195963475"/>
      </p:ext>
    </p:extLst>
  </p:cSld>
  <p:clrMapOvr>
    <a:masterClrMapping/>
  </p:clrMapOvr>
  <p:extLst>
    <p:ext uri="{DCECCB84-F9BA-43D5-87BE-67443E8EF086}">
      <p15:sldGuideLst xmlns:p15="http://schemas.microsoft.com/office/powerpoint/2012/main"/>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3667307753"/>
      </p:ext>
    </p:extLst>
  </p:cSld>
  <p:clrMapOvr>
    <a:masterClrMapping/>
  </p:clrMapOvr>
  <p:extLst>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ags" Target="../tags/tag2.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7.xml"/><Relationship Id="rId7" Type="http://schemas.openxmlformats.org/officeDocument/2006/relationships/image" Target="../media/image1.emf"/><Relationship Id="rId2" Type="http://schemas.openxmlformats.org/officeDocument/2006/relationships/slideLayout" Target="../slideLayouts/slideLayout6.xml"/><Relationship Id="rId1" Type="http://schemas.openxmlformats.org/officeDocument/2006/relationships/slideLayout" Target="../slideLayouts/slideLayout5.xml"/><Relationship Id="rId6" Type="http://schemas.openxmlformats.org/officeDocument/2006/relationships/oleObject" Target="../embeddings/oleObject1.bin"/><Relationship Id="rId5" Type="http://schemas.openxmlformats.org/officeDocument/2006/relationships/tags" Target="../tags/tag6.xml"/><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6"/>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7" imgW="395" imgH="396" progId="TCLayout.ActiveDocument.1">
                  <p:embed/>
                </p:oleObj>
              </mc:Choice>
              <mc:Fallback>
                <p:oleObj name="think-cell スライド" r:id="rId7"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8"/>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852922683"/>
      </p:ext>
    </p:extLst>
  </p:cSld>
  <p:clrMap bg1="lt1" tx1="dk1" bg2="lt2" tx2="dk2" accent1="accent1" accent2="accent2" accent3="accent3" accent4="accent4" accent5="accent5" accent6="accent6" hlink="hlink" folHlink="folHlink"/>
  <p:sldLayoutIdLst>
    <p:sldLayoutId id="2147485121" r:id="rId1"/>
    <p:sldLayoutId id="2147485127" r:id="rId2"/>
    <p:sldLayoutId id="2147485123" r:id="rId3"/>
    <p:sldLayoutId id="2147485133" r:id="rId4"/>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userDrawn="1">
          <p15:clr>
            <a:srgbClr val="F26B43"/>
          </p15:clr>
        </p15:guide>
        <p15:guide id="2" pos="321" userDrawn="1">
          <p15:clr>
            <a:srgbClr val="F26B43"/>
          </p15:clr>
        </p15:guide>
        <p15:guide id="3" pos="5918" userDrawn="1">
          <p15:clr>
            <a:srgbClr val="F26B43"/>
          </p15:clr>
        </p15:guide>
        <p15:guide id="4" orient="horz" pos="4088" userDrawn="1">
          <p15:clr>
            <a:srgbClr val="F26B43"/>
          </p15:clr>
        </p15:guide>
        <p15:guide id="5" pos="3120" userDrawn="1">
          <p15:clr>
            <a:srgbClr val="F26B43"/>
          </p15:clr>
        </p15:guide>
        <p15:guide id="6" orient="horz" pos="319" userDrawn="1">
          <p15:clr>
            <a:srgbClr val="F26B43"/>
          </p15:clr>
        </p15:guide>
        <p15:guide id="7" orient="horz" pos="935" userDrawn="1">
          <p15:clr>
            <a:srgbClr val="F26B43"/>
          </p15:clr>
        </p15:guide>
      </p15:sldGuideLst>
    </p:ext>
  </p:extLst>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5"/>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6" imgW="395" imgH="396" progId="TCLayout.ActiveDocument.1">
                  <p:embed/>
                </p:oleObj>
              </mc:Choice>
              <mc:Fallback>
                <p:oleObj name="think-cell スライド" r:id="rId6"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7"/>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1814127115"/>
      </p:ext>
    </p:extLst>
  </p:cSld>
  <p:clrMap bg1="lt1" tx1="dk1" bg2="lt2" tx2="dk2" accent1="accent1" accent2="accent2" accent3="accent3" accent4="accent4" accent5="accent5" accent6="accent6" hlink="hlink" folHlink="folHlink"/>
  <p:sldLayoutIdLst>
    <p:sldLayoutId id="2147485129" r:id="rId1"/>
    <p:sldLayoutId id="2147485130" r:id="rId2"/>
    <p:sldLayoutId id="2147485131" r:id="rId3"/>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p15:clr>
            <a:srgbClr val="F26B43"/>
          </p15:clr>
        </p15:guide>
        <p15:guide id="2" pos="321">
          <p15:clr>
            <a:srgbClr val="F26B43"/>
          </p15:clr>
        </p15:guide>
        <p15:guide id="3" pos="5918">
          <p15:clr>
            <a:srgbClr val="F26B43"/>
          </p15:clr>
        </p15:guide>
        <p15:guide id="4" orient="horz" pos="4088">
          <p15:clr>
            <a:srgbClr val="F26B43"/>
          </p15:clr>
        </p15:guide>
        <p15:guide id="5" pos="3120">
          <p15:clr>
            <a:srgbClr val="F26B43"/>
          </p15:clr>
        </p15:guide>
        <p15:guide id="6" orient="horz" pos="319">
          <p15:clr>
            <a:srgbClr val="F26B43"/>
          </p15:clr>
        </p15:guide>
        <p15:guide id="7" orient="horz" pos="935">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5820361-BFE1-4DA0-A5A1-3A95161C3006}"/>
              </a:ext>
            </a:extLst>
          </p:cNvPr>
          <p:cNvSpPr>
            <a:spLocks noGrp="1"/>
          </p:cNvSpPr>
          <p:nvPr>
            <p:ph type="title"/>
          </p:nvPr>
        </p:nvSpPr>
        <p:spPr>
          <a:xfrm>
            <a:off x="511875" y="2851842"/>
            <a:ext cx="6171954" cy="778597"/>
          </a:xfrm>
        </p:spPr>
        <p:txBody>
          <a:bodyPr/>
          <a:lstStyle/>
          <a:p>
            <a:r>
              <a:rPr kumimoji="1" lang="ja-JP" altLang="en-US"/>
              <a:t>様式２ 事業計画書</a:t>
            </a:r>
            <a:endParaRPr kumimoji="1" lang="en-GB"/>
          </a:p>
        </p:txBody>
      </p:sp>
      <p:sp>
        <p:nvSpPr>
          <p:cNvPr id="9" name="テキスト プレースホルダー 2">
            <a:extLst>
              <a:ext uri="{FF2B5EF4-FFF2-40B4-BE49-F238E27FC236}">
                <a16:creationId xmlns:a16="http://schemas.microsoft.com/office/drawing/2014/main" id="{5C16FA1C-B683-7247-CAE5-8961DC39E590}"/>
              </a:ext>
            </a:extLst>
          </p:cNvPr>
          <p:cNvSpPr>
            <a:spLocks noGrp="1"/>
          </p:cNvSpPr>
          <p:nvPr>
            <p:ph type="body" sz="quarter" idx="11"/>
          </p:nvPr>
        </p:nvSpPr>
        <p:spPr>
          <a:xfrm>
            <a:off x="511875" y="3836946"/>
            <a:ext cx="8886150" cy="914400"/>
          </a:xfrm>
        </p:spPr>
        <p:txBody>
          <a:bodyPr/>
          <a:lstStyle/>
          <a:p>
            <a:r>
              <a:rPr kumimoji="1" lang="ja-JP" altLang="en-US" sz="1800"/>
              <a:t>プロジェクト名：</a:t>
            </a:r>
            <a:r>
              <a:rPr kumimoji="1" lang="ja-JP" altLang="ja-JP" sz="1800" kern="1200">
                <a:effectLst/>
                <a:latin typeface="+mn-lt"/>
                <a:ea typeface="+mn-ea"/>
                <a:cs typeface="+mn-cs"/>
              </a:rPr>
              <a:t>○○○国／□□□事</a:t>
            </a:r>
            <a:r>
              <a:rPr kumimoji="1" lang="ja-JP" altLang="en-US" sz="1800" kern="1200">
                <a:effectLst/>
                <a:latin typeface="+mn-lt"/>
                <a:ea typeface="+mn-ea"/>
                <a:cs typeface="+mn-cs"/>
              </a:rPr>
              <a:t>業</a:t>
            </a:r>
            <a:endParaRPr kumimoji="1" lang="ja-JP" altLang="ja-JP" sz="1800" kern="1200">
              <a:effectLst/>
              <a:latin typeface="+mn-lt"/>
              <a:ea typeface="+mn-ea"/>
              <a:cs typeface="+mn-cs"/>
            </a:endParaRPr>
          </a:p>
        </p:txBody>
      </p:sp>
      <p:sp>
        <p:nvSpPr>
          <p:cNvPr id="13" name="テキスト ボックス 12">
            <a:extLst>
              <a:ext uri="{FF2B5EF4-FFF2-40B4-BE49-F238E27FC236}">
                <a16:creationId xmlns:a16="http://schemas.microsoft.com/office/drawing/2014/main" id="{B743AB6A-B7A3-33ED-C79A-6B2DC9A02229}"/>
              </a:ext>
            </a:extLst>
          </p:cNvPr>
          <p:cNvSpPr txBox="1"/>
          <p:nvPr/>
        </p:nvSpPr>
        <p:spPr>
          <a:xfrm>
            <a:off x="402772" y="1945235"/>
            <a:ext cx="8153400" cy="738664"/>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gn="l"/>
            <a:endPar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endParaRPr>
          </a:p>
          <a:p>
            <a:r>
              <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rPr>
              <a:t> </a:t>
            </a:r>
            <a:r>
              <a:rPr lang="ja-JP" altLang="en-US" sz="1400" b="0" i="0" u="none" strike="noStrike" baseline="0">
                <a:solidFill>
                  <a:schemeClr val="tx2"/>
                </a:solidFill>
                <a:latin typeface="+mn-ea"/>
              </a:rPr>
              <a:t>令和</a:t>
            </a:r>
            <a:r>
              <a:rPr lang="ja-JP" altLang="en-US" sz="1400">
                <a:solidFill>
                  <a:schemeClr val="tx2"/>
                </a:solidFill>
                <a:latin typeface="+mn-ea"/>
              </a:rPr>
              <a:t>６</a:t>
            </a:r>
            <a:r>
              <a:rPr lang="ja-JP" altLang="en-US" sz="1400" b="0" i="0" u="none" strike="noStrike" baseline="0">
                <a:solidFill>
                  <a:schemeClr val="tx2"/>
                </a:solidFill>
                <a:latin typeface="+mn-ea"/>
              </a:rPr>
              <a:t>年度補正グローバルサウス未来志向型共創等事業費補助金 </a:t>
            </a:r>
          </a:p>
          <a:p>
            <a:r>
              <a:rPr lang="ja-JP" altLang="en-US" sz="1400" b="0" i="0" u="none" strike="noStrike" baseline="0">
                <a:solidFill>
                  <a:schemeClr val="tx2"/>
                </a:solidFill>
                <a:latin typeface="+mn-ea"/>
              </a:rPr>
              <a:t>（大型実証　非</a:t>
            </a:r>
            <a:r>
              <a:rPr lang="en-US" altLang="ja-JP" sz="1400" b="0" i="0" u="none" strike="noStrike" baseline="0">
                <a:solidFill>
                  <a:schemeClr val="tx2"/>
                </a:solidFill>
                <a:latin typeface="+mn-ea"/>
              </a:rPr>
              <a:t>ASEAN</a:t>
            </a:r>
            <a:r>
              <a:rPr lang="ja-JP" altLang="en-US" sz="1400" b="0" i="0" u="none" strike="noStrike" baseline="0">
                <a:solidFill>
                  <a:schemeClr val="tx2"/>
                </a:solidFill>
                <a:latin typeface="+mn-ea"/>
              </a:rPr>
              <a:t>加盟国） </a:t>
            </a:r>
            <a:endParaRPr lang="ja-JP" altLang="en-US" sz="1400">
              <a:solidFill>
                <a:schemeClr val="tx2"/>
              </a:solidFill>
              <a:latin typeface="+mn-ea"/>
            </a:endParaRPr>
          </a:p>
        </p:txBody>
      </p:sp>
      <p:sp>
        <p:nvSpPr>
          <p:cNvPr id="6" name="テキスト プレースホルダー 11">
            <a:extLst>
              <a:ext uri="{FF2B5EF4-FFF2-40B4-BE49-F238E27FC236}">
                <a16:creationId xmlns:a16="http://schemas.microsoft.com/office/drawing/2014/main" id="{F0619D2E-7A73-C86A-A5BB-824886502365}"/>
              </a:ext>
            </a:extLst>
          </p:cNvPr>
          <p:cNvSpPr txBox="1">
            <a:spLocks/>
          </p:cNvSpPr>
          <p:nvPr/>
        </p:nvSpPr>
        <p:spPr>
          <a:xfrm>
            <a:off x="5067301" y="4914208"/>
            <a:ext cx="4547177" cy="777095"/>
          </a:xfrm>
          <a:prstGeom prst="rect">
            <a:avLst/>
          </a:prstGeom>
        </p:spPr>
        <p:txBody>
          <a:bodyPr/>
          <a:lstStyle>
            <a:lvl1pPr marL="0" indent="0" algn="r"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l"/>
            <a:r>
              <a:rPr kumimoji="1" lang="ja-JP" altLang="en-US" sz="1600"/>
              <a:t>申請者</a:t>
            </a:r>
            <a:r>
              <a:rPr kumimoji="1" lang="zh-TW" altLang="en-US" sz="1600"/>
              <a:t>：</a:t>
            </a:r>
            <a:r>
              <a:rPr kumimoji="1" lang="en-US" altLang="zh-TW" sz="1600"/>
              <a:t>xxx</a:t>
            </a:r>
          </a:p>
          <a:p>
            <a:pPr algn="l"/>
            <a:r>
              <a:rPr kumimoji="1" lang="zh-TW" altLang="en-US" sz="1600"/>
              <a:t>代表者</a:t>
            </a:r>
            <a:r>
              <a:rPr kumimoji="1" lang="ja-JP" altLang="en-US" sz="1600"/>
              <a:t>役職・氏名</a:t>
            </a:r>
            <a:r>
              <a:rPr kumimoji="1" lang="zh-TW" altLang="en-US" sz="1600"/>
              <a:t>：</a:t>
            </a:r>
            <a:r>
              <a:rPr kumimoji="1" lang="en-US" altLang="zh-TW" sz="1600"/>
              <a:t>xxx </a:t>
            </a:r>
            <a:r>
              <a:rPr kumimoji="1" lang="en-US" altLang="zh-TW" sz="1600" err="1"/>
              <a:t>xxxx</a:t>
            </a:r>
            <a:endParaRPr kumimoji="1" lang="en-US" altLang="zh-TW" sz="1600"/>
          </a:p>
          <a:p>
            <a:pPr algn="l"/>
            <a:r>
              <a:rPr kumimoji="1" lang="ja-JP" altLang="en-US" sz="1600"/>
              <a:t>所在地：</a:t>
            </a:r>
            <a:r>
              <a:rPr kumimoji="1" lang="en-US" altLang="ja-JP" sz="1600"/>
              <a:t>xxx</a:t>
            </a:r>
            <a:endParaRPr kumimoji="1" lang="zh-TW" altLang="en-US" sz="1600"/>
          </a:p>
          <a:p>
            <a:pPr algn="l">
              <a:buNone/>
            </a:pPr>
            <a:endParaRPr lang="zh-TW" altLang="en-US" sz="1600"/>
          </a:p>
        </p:txBody>
      </p:sp>
    </p:spTree>
    <p:extLst>
      <p:ext uri="{BB962C8B-B14F-4D97-AF65-F5344CB8AC3E}">
        <p14:creationId xmlns:p14="http://schemas.microsoft.com/office/powerpoint/2010/main" val="368894911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ABD688C-DA1E-2650-2E74-B6060A1C5B44}"/>
            </a:ext>
          </a:extLst>
        </p:cNvPr>
        <p:cNvGrpSpPr/>
        <p:nvPr/>
      </p:nvGrpSpPr>
      <p:grpSpPr>
        <a:xfrm>
          <a:off x="0" y="0"/>
          <a:ext cx="0" cy="0"/>
          <a:chOff x="0" y="0"/>
          <a:chExt cx="0" cy="0"/>
        </a:xfrm>
      </p:grpSpPr>
      <p:grpSp>
        <p:nvGrpSpPr>
          <p:cNvPr id="23" name="グループ化 22">
            <a:extLst>
              <a:ext uri="{FF2B5EF4-FFF2-40B4-BE49-F238E27FC236}">
                <a16:creationId xmlns:a16="http://schemas.microsoft.com/office/drawing/2014/main" id="{DB7AAE21-7325-F6F4-34E6-E4BC918BA0D0}"/>
              </a:ext>
            </a:extLst>
          </p:cNvPr>
          <p:cNvGrpSpPr/>
          <p:nvPr/>
        </p:nvGrpSpPr>
        <p:grpSpPr>
          <a:xfrm>
            <a:off x="510778" y="2740921"/>
            <a:ext cx="8882930" cy="3766694"/>
            <a:chOff x="606722" y="2740921"/>
            <a:chExt cx="8786985" cy="3766694"/>
          </a:xfrm>
        </p:grpSpPr>
        <p:grpSp>
          <p:nvGrpSpPr>
            <p:cNvPr id="49" name="グループ化 48">
              <a:extLst>
                <a:ext uri="{FF2B5EF4-FFF2-40B4-BE49-F238E27FC236}">
                  <a16:creationId xmlns:a16="http://schemas.microsoft.com/office/drawing/2014/main" id="{A3E348B9-50AB-AA0A-15E8-6891C33526D7}"/>
                </a:ext>
              </a:extLst>
            </p:cNvPr>
            <p:cNvGrpSpPr/>
            <p:nvPr/>
          </p:nvGrpSpPr>
          <p:grpSpPr>
            <a:xfrm>
              <a:off x="986955" y="2740921"/>
              <a:ext cx="8406752" cy="225483"/>
              <a:chOff x="986955" y="2740921"/>
              <a:chExt cx="8406752" cy="225483"/>
            </a:xfrm>
          </p:grpSpPr>
          <p:sp>
            <p:nvSpPr>
              <p:cNvPr id="19" name="正方形/長方形 18">
                <a:extLst>
                  <a:ext uri="{FF2B5EF4-FFF2-40B4-BE49-F238E27FC236}">
                    <a16:creationId xmlns:a16="http://schemas.microsoft.com/office/drawing/2014/main" id="{B783A621-1D46-13A2-72BC-CC7874E53F67}"/>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BBA5AB53-B3A1-8817-9095-752C6B8AF285}"/>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AA1CD47C-0DD4-3EB5-F2DE-27EBDA0E49C3}"/>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B31F720C-D0E3-31B7-79ED-370DBBCAB610}"/>
                </a:ext>
              </a:extLst>
            </p:cNvPr>
            <p:cNvGrpSpPr/>
            <p:nvPr/>
          </p:nvGrpSpPr>
          <p:grpSpPr>
            <a:xfrm>
              <a:off x="986955" y="3001206"/>
              <a:ext cx="8406752" cy="846000"/>
              <a:chOff x="986955" y="3005859"/>
              <a:chExt cx="8406752" cy="1134977"/>
            </a:xfrm>
          </p:grpSpPr>
          <p:sp>
            <p:nvSpPr>
              <p:cNvPr id="10" name="正方形/長方形 9">
                <a:extLst>
                  <a:ext uri="{FF2B5EF4-FFF2-40B4-BE49-F238E27FC236}">
                    <a16:creationId xmlns:a16="http://schemas.microsoft.com/office/drawing/2014/main" id="{FDD4E988-6FE0-E7B6-E96F-A668B7DADA23}"/>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45B6180F-6188-5738-E702-F03AE891897B}"/>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C8AD87A8-1303-4774-C066-CB0112930452}"/>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38" name="グループ化 37">
              <a:extLst>
                <a:ext uri="{FF2B5EF4-FFF2-40B4-BE49-F238E27FC236}">
                  <a16:creationId xmlns:a16="http://schemas.microsoft.com/office/drawing/2014/main" id="{9A3A3E8E-E1CA-0102-CFEF-7CEF33487553}"/>
                </a:ext>
              </a:extLst>
            </p:cNvPr>
            <p:cNvGrpSpPr/>
            <p:nvPr/>
          </p:nvGrpSpPr>
          <p:grpSpPr>
            <a:xfrm>
              <a:off x="986955" y="3882008"/>
              <a:ext cx="8406752" cy="846000"/>
              <a:chOff x="986955" y="4188876"/>
              <a:chExt cx="8406752" cy="1134979"/>
            </a:xfrm>
          </p:grpSpPr>
          <p:sp>
            <p:nvSpPr>
              <p:cNvPr id="34" name="正方形/長方形 33">
                <a:extLst>
                  <a:ext uri="{FF2B5EF4-FFF2-40B4-BE49-F238E27FC236}">
                    <a16:creationId xmlns:a16="http://schemas.microsoft.com/office/drawing/2014/main" id="{2FC31075-4014-8711-3A82-881132C83A11}"/>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5" name="正方形/長方形 34">
                <a:extLst>
                  <a:ext uri="{FF2B5EF4-FFF2-40B4-BE49-F238E27FC236}">
                    <a16:creationId xmlns:a16="http://schemas.microsoft.com/office/drawing/2014/main" id="{33B1FCF9-7AF5-E775-5E94-DEF80CA3BE86}"/>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AB95D005-3C43-3DA6-CA2D-27A53134561A}"/>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44" name="グループ化 43">
              <a:extLst>
                <a:ext uri="{FF2B5EF4-FFF2-40B4-BE49-F238E27FC236}">
                  <a16:creationId xmlns:a16="http://schemas.microsoft.com/office/drawing/2014/main" id="{AEF68EC9-8A77-BDCC-BABF-73848CE57986}"/>
                </a:ext>
              </a:extLst>
            </p:cNvPr>
            <p:cNvGrpSpPr/>
            <p:nvPr/>
          </p:nvGrpSpPr>
          <p:grpSpPr>
            <a:xfrm>
              <a:off x="986955" y="4762810"/>
              <a:ext cx="8406752" cy="846000"/>
              <a:chOff x="986955" y="3939863"/>
              <a:chExt cx="8406752" cy="1134977"/>
            </a:xfrm>
          </p:grpSpPr>
          <p:sp>
            <p:nvSpPr>
              <p:cNvPr id="45" name="正方形/長方形 44">
                <a:extLst>
                  <a:ext uri="{FF2B5EF4-FFF2-40B4-BE49-F238E27FC236}">
                    <a16:creationId xmlns:a16="http://schemas.microsoft.com/office/drawing/2014/main" id="{4123EFAF-9D87-A65B-CA67-C926FC82F4F4}"/>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6" name="正方形/長方形 45">
                <a:extLst>
                  <a:ext uri="{FF2B5EF4-FFF2-40B4-BE49-F238E27FC236}">
                    <a16:creationId xmlns:a16="http://schemas.microsoft.com/office/drawing/2014/main" id="{A784D8B7-D903-E42F-4A27-D3D5DC5B1F9F}"/>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9E711842-2F98-07CB-0719-29FEFC1DC515}"/>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26" name="グループ化 25">
              <a:extLst>
                <a:ext uri="{FF2B5EF4-FFF2-40B4-BE49-F238E27FC236}">
                  <a16:creationId xmlns:a16="http://schemas.microsoft.com/office/drawing/2014/main" id="{27A02C6B-4A02-6F86-5FF0-4A99B02A4DC5}"/>
                </a:ext>
              </a:extLst>
            </p:cNvPr>
            <p:cNvGrpSpPr/>
            <p:nvPr/>
          </p:nvGrpSpPr>
          <p:grpSpPr>
            <a:xfrm>
              <a:off x="986955" y="5643614"/>
              <a:ext cx="8406752" cy="846000"/>
              <a:chOff x="986955" y="3939863"/>
              <a:chExt cx="8406752" cy="1134977"/>
            </a:xfrm>
          </p:grpSpPr>
          <p:sp>
            <p:nvSpPr>
              <p:cNvPr id="27" name="正方形/長方形 26">
                <a:extLst>
                  <a:ext uri="{FF2B5EF4-FFF2-40B4-BE49-F238E27FC236}">
                    <a16:creationId xmlns:a16="http://schemas.microsoft.com/office/drawing/2014/main" id="{2B1E7B58-05CE-9DFB-16F9-A2D3E2753E19}"/>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6DDC0EB1-8468-2562-F7D7-4F5A944AE623}"/>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7A8D6F03-C379-CD25-1232-8761331602B7}"/>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8" name="矢印: 五方向 7">
              <a:extLst>
                <a:ext uri="{FF2B5EF4-FFF2-40B4-BE49-F238E27FC236}">
                  <a16:creationId xmlns:a16="http://schemas.microsoft.com/office/drawing/2014/main" id="{74DC27EB-562E-A1F8-1218-C7EACB103624}"/>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①</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2" name="矢印: 山形 11">
              <a:extLst>
                <a:ext uri="{FF2B5EF4-FFF2-40B4-BE49-F238E27FC236}">
                  <a16:creationId xmlns:a16="http://schemas.microsoft.com/office/drawing/2014/main" id="{F8F13676-3F00-A289-4653-8EC464709CDD}"/>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②</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6" name="矢印: 山形 15">
              <a:extLst>
                <a:ext uri="{FF2B5EF4-FFF2-40B4-BE49-F238E27FC236}">
                  <a16:creationId xmlns:a16="http://schemas.microsoft.com/office/drawing/2014/main" id="{FFCDAA30-EB78-9B67-E9E0-F9808987881E}"/>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③</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3" name="矢印: 山形 32">
              <a:extLst>
                <a:ext uri="{FF2B5EF4-FFF2-40B4-BE49-F238E27FC236}">
                  <a16:creationId xmlns:a16="http://schemas.microsoft.com/office/drawing/2014/main" id="{9208E445-E661-F456-9A05-790CD05E2EF6}"/>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en-GB" sz="1200">
                  <a:solidFill>
                    <a:schemeClr val="bg1"/>
                  </a:solidFill>
                  <a:latin typeface="Meiryo UI" panose="020B0604030504040204" pitchFamily="50" charset="-128"/>
                  <a:ea typeface="Meiryo UI" panose="020B0604030504040204" pitchFamily="50" charset="-128"/>
                </a:rPr>
                <a:t>X</a:t>
              </a:r>
            </a:p>
          </p:txBody>
        </p:sp>
      </p:grpSp>
      <p:sp>
        <p:nvSpPr>
          <p:cNvPr id="2" name="テキスト プレースホルダー 1">
            <a:extLst>
              <a:ext uri="{FF2B5EF4-FFF2-40B4-BE49-F238E27FC236}">
                <a16:creationId xmlns:a16="http://schemas.microsoft.com/office/drawing/2014/main" id="{5137C376-6E81-D4AC-9C5D-931C6297A37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0F480DB-46E1-1534-B0B3-CD1D6424D52B}"/>
              </a:ext>
            </a:extLst>
          </p:cNvPr>
          <p:cNvSpPr>
            <a:spLocks noGrp="1"/>
          </p:cNvSpPr>
          <p:nvPr>
            <p:ph type="body" sz="quarter" idx="17"/>
          </p:nvPr>
        </p:nvSpPr>
        <p:spPr/>
        <p:txBody>
          <a:bodyPr/>
          <a:lstStyle/>
          <a:p>
            <a:r>
              <a:rPr kumimoji="1" lang="en-GB"/>
              <a:t>3-2. </a:t>
            </a:r>
            <a:r>
              <a:rPr kumimoji="1" lang="ja-JP" altLang="en-US"/>
              <a:t>実施内容 </a:t>
            </a:r>
            <a:r>
              <a:rPr kumimoji="1" lang="en-US" altLang="ja-JP"/>
              <a:t>x/x</a:t>
            </a:r>
            <a:r>
              <a:rPr kumimoji="1" lang="ja-JP" altLang="en-US"/>
              <a:t> </a:t>
            </a:r>
            <a:endParaRPr kumimoji="1" lang="en-GB"/>
          </a:p>
        </p:txBody>
      </p:sp>
      <p:sp>
        <p:nvSpPr>
          <p:cNvPr id="3" name="正方形/長方形 2">
            <a:extLst>
              <a:ext uri="{FF2B5EF4-FFF2-40B4-BE49-F238E27FC236}">
                <a16:creationId xmlns:a16="http://schemas.microsoft.com/office/drawing/2014/main" id="{2D71CA52-A11E-AD52-0B75-28C79FFCD0C8}"/>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38CB50DB-D5F5-2AE8-D49E-8A7B50886EB8}"/>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DEB39622-196C-E040-77E2-B7352E9AAE1E}"/>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200"/>
              <a:t>XXX</a:t>
            </a:r>
            <a:r>
              <a:rPr kumimoji="1" lang="ja-JP" altLang="en-US" sz="1200"/>
              <a:t>国、</a:t>
            </a:r>
            <a:r>
              <a:rPr kumimoji="1" lang="en-US" altLang="ja-JP" sz="1200"/>
              <a:t>XXX</a:t>
            </a:r>
            <a:r>
              <a:rPr kumimoji="1" lang="ja-JP" altLang="en-US" sz="1200"/>
              <a:t>国・・・</a:t>
            </a:r>
          </a:p>
        </p:txBody>
      </p:sp>
      <p:cxnSp>
        <p:nvCxnSpPr>
          <p:cNvPr id="7" name="直線コネクタ 6">
            <a:extLst>
              <a:ext uri="{FF2B5EF4-FFF2-40B4-BE49-F238E27FC236}">
                <a16:creationId xmlns:a16="http://schemas.microsoft.com/office/drawing/2014/main" id="{3A8F9B97-5774-95F3-F912-3654E5D74444}"/>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1" name="正方形/長方形 20">
            <a:extLst>
              <a:ext uri="{FF2B5EF4-FFF2-40B4-BE49-F238E27FC236}">
                <a16:creationId xmlns:a16="http://schemas.microsoft.com/office/drawing/2014/main" id="{2F46FD6F-79E4-CFB3-8E00-15C1E36D1065}"/>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1,9,12</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06675343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CCC1546-FDA1-7481-E0BA-C6D91DA023AD}"/>
            </a:ext>
          </a:extLst>
        </p:cNvPr>
        <p:cNvGrpSpPr/>
        <p:nvPr/>
      </p:nvGrpSpPr>
      <p:grpSpPr>
        <a:xfrm>
          <a:off x="0" y="0"/>
          <a:ext cx="0" cy="0"/>
          <a:chOff x="0" y="0"/>
          <a:chExt cx="0" cy="0"/>
        </a:xfrm>
      </p:grpSpPr>
      <p:graphicFrame>
        <p:nvGraphicFramePr>
          <p:cNvPr id="5" name="Content Placeholder 20">
            <a:extLst>
              <a:ext uri="{FF2B5EF4-FFF2-40B4-BE49-F238E27FC236}">
                <a16:creationId xmlns:a16="http://schemas.microsoft.com/office/drawing/2014/main" id="{C4CC126B-2B60-FC22-37C0-31F052F7CB6C}"/>
              </a:ext>
            </a:extLst>
          </p:cNvPr>
          <p:cNvGraphicFramePr>
            <a:graphicFrameLocks/>
          </p:cNvGraphicFramePr>
          <p:nvPr>
            <p:extLst>
              <p:ext uri="{D42A27DB-BD31-4B8C-83A1-F6EECF244321}">
                <p14:modId xmlns:p14="http://schemas.microsoft.com/office/powerpoint/2010/main" val="3384488504"/>
              </p:ext>
            </p:extLst>
          </p:nvPr>
        </p:nvGraphicFramePr>
        <p:xfrm>
          <a:off x="287959" y="2261727"/>
          <a:ext cx="9379763" cy="4106113"/>
        </p:xfrm>
        <a:graphic>
          <a:graphicData uri="http://schemas.openxmlformats.org/drawingml/2006/table">
            <a:tbl>
              <a:tblPr firstRow="1" bandRow="1"/>
              <a:tblGrid>
                <a:gridCol w="1284809">
                  <a:extLst>
                    <a:ext uri="{9D8B030D-6E8A-4147-A177-3AD203B41FA5}">
                      <a16:colId xmlns:a16="http://schemas.microsoft.com/office/drawing/2014/main" val="20000"/>
                    </a:ext>
                  </a:extLst>
                </a:gridCol>
                <a:gridCol w="192737">
                  <a:extLst>
                    <a:ext uri="{9D8B030D-6E8A-4147-A177-3AD203B41FA5}">
                      <a16:colId xmlns:a16="http://schemas.microsoft.com/office/drawing/2014/main" val="20002"/>
                    </a:ext>
                  </a:extLst>
                </a:gridCol>
                <a:gridCol w="192737">
                  <a:extLst>
                    <a:ext uri="{9D8B030D-6E8A-4147-A177-3AD203B41FA5}">
                      <a16:colId xmlns:a16="http://schemas.microsoft.com/office/drawing/2014/main" val="3589615385"/>
                    </a:ext>
                  </a:extLst>
                </a:gridCol>
                <a:gridCol w="192737">
                  <a:extLst>
                    <a:ext uri="{9D8B030D-6E8A-4147-A177-3AD203B41FA5}">
                      <a16:colId xmlns:a16="http://schemas.microsoft.com/office/drawing/2014/main" val="847577331"/>
                    </a:ext>
                  </a:extLst>
                </a:gridCol>
                <a:gridCol w="192737">
                  <a:extLst>
                    <a:ext uri="{9D8B030D-6E8A-4147-A177-3AD203B41FA5}">
                      <a16:colId xmlns:a16="http://schemas.microsoft.com/office/drawing/2014/main" val="1003054141"/>
                    </a:ext>
                  </a:extLst>
                </a:gridCol>
                <a:gridCol w="192737">
                  <a:extLst>
                    <a:ext uri="{9D8B030D-6E8A-4147-A177-3AD203B41FA5}">
                      <a16:colId xmlns:a16="http://schemas.microsoft.com/office/drawing/2014/main" val="3311803545"/>
                    </a:ext>
                  </a:extLst>
                </a:gridCol>
                <a:gridCol w="192737">
                  <a:extLst>
                    <a:ext uri="{9D8B030D-6E8A-4147-A177-3AD203B41FA5}">
                      <a16:colId xmlns:a16="http://schemas.microsoft.com/office/drawing/2014/main" val="4053265256"/>
                    </a:ext>
                  </a:extLst>
                </a:gridCol>
                <a:gridCol w="192737">
                  <a:extLst>
                    <a:ext uri="{9D8B030D-6E8A-4147-A177-3AD203B41FA5}">
                      <a16:colId xmlns:a16="http://schemas.microsoft.com/office/drawing/2014/main" val="1269907636"/>
                    </a:ext>
                  </a:extLst>
                </a:gridCol>
                <a:gridCol w="192737">
                  <a:extLst>
                    <a:ext uri="{9D8B030D-6E8A-4147-A177-3AD203B41FA5}">
                      <a16:colId xmlns:a16="http://schemas.microsoft.com/office/drawing/2014/main" val="2794598425"/>
                    </a:ext>
                  </a:extLst>
                </a:gridCol>
                <a:gridCol w="192737">
                  <a:extLst>
                    <a:ext uri="{9D8B030D-6E8A-4147-A177-3AD203B41FA5}">
                      <a16:colId xmlns:a16="http://schemas.microsoft.com/office/drawing/2014/main" val="3429541332"/>
                    </a:ext>
                  </a:extLst>
                </a:gridCol>
                <a:gridCol w="192737">
                  <a:extLst>
                    <a:ext uri="{9D8B030D-6E8A-4147-A177-3AD203B41FA5}">
                      <a16:colId xmlns:a16="http://schemas.microsoft.com/office/drawing/2014/main" val="601210030"/>
                    </a:ext>
                  </a:extLst>
                </a:gridCol>
                <a:gridCol w="192737">
                  <a:extLst>
                    <a:ext uri="{9D8B030D-6E8A-4147-A177-3AD203B41FA5}">
                      <a16:colId xmlns:a16="http://schemas.microsoft.com/office/drawing/2014/main" val="2547744933"/>
                    </a:ext>
                  </a:extLst>
                </a:gridCol>
                <a:gridCol w="192737">
                  <a:extLst>
                    <a:ext uri="{9D8B030D-6E8A-4147-A177-3AD203B41FA5}">
                      <a16:colId xmlns:a16="http://schemas.microsoft.com/office/drawing/2014/main" val="350607378"/>
                    </a:ext>
                  </a:extLst>
                </a:gridCol>
                <a:gridCol w="192737">
                  <a:extLst>
                    <a:ext uri="{9D8B030D-6E8A-4147-A177-3AD203B41FA5}">
                      <a16:colId xmlns:a16="http://schemas.microsoft.com/office/drawing/2014/main" val="707857450"/>
                    </a:ext>
                  </a:extLst>
                </a:gridCol>
                <a:gridCol w="192737">
                  <a:extLst>
                    <a:ext uri="{9D8B030D-6E8A-4147-A177-3AD203B41FA5}">
                      <a16:colId xmlns:a16="http://schemas.microsoft.com/office/drawing/2014/main" val="1901616651"/>
                    </a:ext>
                  </a:extLst>
                </a:gridCol>
                <a:gridCol w="192737">
                  <a:extLst>
                    <a:ext uri="{9D8B030D-6E8A-4147-A177-3AD203B41FA5}">
                      <a16:colId xmlns:a16="http://schemas.microsoft.com/office/drawing/2014/main" val="1997173264"/>
                    </a:ext>
                  </a:extLst>
                </a:gridCol>
                <a:gridCol w="192737">
                  <a:extLst>
                    <a:ext uri="{9D8B030D-6E8A-4147-A177-3AD203B41FA5}">
                      <a16:colId xmlns:a16="http://schemas.microsoft.com/office/drawing/2014/main" val="1972910638"/>
                    </a:ext>
                  </a:extLst>
                </a:gridCol>
                <a:gridCol w="192737">
                  <a:extLst>
                    <a:ext uri="{9D8B030D-6E8A-4147-A177-3AD203B41FA5}">
                      <a16:colId xmlns:a16="http://schemas.microsoft.com/office/drawing/2014/main" val="2310691175"/>
                    </a:ext>
                  </a:extLst>
                </a:gridCol>
                <a:gridCol w="192737">
                  <a:extLst>
                    <a:ext uri="{9D8B030D-6E8A-4147-A177-3AD203B41FA5}">
                      <a16:colId xmlns:a16="http://schemas.microsoft.com/office/drawing/2014/main" val="1550375738"/>
                    </a:ext>
                  </a:extLst>
                </a:gridCol>
                <a:gridCol w="192737">
                  <a:extLst>
                    <a:ext uri="{9D8B030D-6E8A-4147-A177-3AD203B41FA5}">
                      <a16:colId xmlns:a16="http://schemas.microsoft.com/office/drawing/2014/main" val="502872111"/>
                    </a:ext>
                  </a:extLst>
                </a:gridCol>
                <a:gridCol w="192737">
                  <a:extLst>
                    <a:ext uri="{9D8B030D-6E8A-4147-A177-3AD203B41FA5}">
                      <a16:colId xmlns:a16="http://schemas.microsoft.com/office/drawing/2014/main" val="2364083631"/>
                    </a:ext>
                  </a:extLst>
                </a:gridCol>
                <a:gridCol w="192737">
                  <a:extLst>
                    <a:ext uri="{9D8B030D-6E8A-4147-A177-3AD203B41FA5}">
                      <a16:colId xmlns:a16="http://schemas.microsoft.com/office/drawing/2014/main" val="3505853415"/>
                    </a:ext>
                  </a:extLst>
                </a:gridCol>
                <a:gridCol w="192737">
                  <a:extLst>
                    <a:ext uri="{9D8B030D-6E8A-4147-A177-3AD203B41FA5}">
                      <a16:colId xmlns:a16="http://schemas.microsoft.com/office/drawing/2014/main" val="3478665934"/>
                    </a:ext>
                  </a:extLst>
                </a:gridCol>
                <a:gridCol w="192737">
                  <a:extLst>
                    <a:ext uri="{9D8B030D-6E8A-4147-A177-3AD203B41FA5}">
                      <a16:colId xmlns:a16="http://schemas.microsoft.com/office/drawing/2014/main" val="3074871861"/>
                    </a:ext>
                  </a:extLst>
                </a:gridCol>
                <a:gridCol w="192737">
                  <a:extLst>
                    <a:ext uri="{9D8B030D-6E8A-4147-A177-3AD203B41FA5}">
                      <a16:colId xmlns:a16="http://schemas.microsoft.com/office/drawing/2014/main" val="902792561"/>
                    </a:ext>
                  </a:extLst>
                </a:gridCol>
                <a:gridCol w="192737">
                  <a:extLst>
                    <a:ext uri="{9D8B030D-6E8A-4147-A177-3AD203B41FA5}">
                      <a16:colId xmlns:a16="http://schemas.microsoft.com/office/drawing/2014/main" val="1690709167"/>
                    </a:ext>
                  </a:extLst>
                </a:gridCol>
                <a:gridCol w="192737">
                  <a:extLst>
                    <a:ext uri="{9D8B030D-6E8A-4147-A177-3AD203B41FA5}">
                      <a16:colId xmlns:a16="http://schemas.microsoft.com/office/drawing/2014/main" val="4042652894"/>
                    </a:ext>
                  </a:extLst>
                </a:gridCol>
                <a:gridCol w="192737">
                  <a:extLst>
                    <a:ext uri="{9D8B030D-6E8A-4147-A177-3AD203B41FA5}">
                      <a16:colId xmlns:a16="http://schemas.microsoft.com/office/drawing/2014/main" val="4178763312"/>
                    </a:ext>
                  </a:extLst>
                </a:gridCol>
                <a:gridCol w="192737">
                  <a:extLst>
                    <a:ext uri="{9D8B030D-6E8A-4147-A177-3AD203B41FA5}">
                      <a16:colId xmlns:a16="http://schemas.microsoft.com/office/drawing/2014/main" val="1415647604"/>
                    </a:ext>
                  </a:extLst>
                </a:gridCol>
                <a:gridCol w="192737">
                  <a:extLst>
                    <a:ext uri="{9D8B030D-6E8A-4147-A177-3AD203B41FA5}">
                      <a16:colId xmlns:a16="http://schemas.microsoft.com/office/drawing/2014/main" val="2529141486"/>
                    </a:ext>
                  </a:extLst>
                </a:gridCol>
                <a:gridCol w="192737">
                  <a:extLst>
                    <a:ext uri="{9D8B030D-6E8A-4147-A177-3AD203B41FA5}">
                      <a16:colId xmlns:a16="http://schemas.microsoft.com/office/drawing/2014/main" val="3406825522"/>
                    </a:ext>
                  </a:extLst>
                </a:gridCol>
                <a:gridCol w="192737">
                  <a:extLst>
                    <a:ext uri="{9D8B030D-6E8A-4147-A177-3AD203B41FA5}">
                      <a16:colId xmlns:a16="http://schemas.microsoft.com/office/drawing/2014/main" val="1667310816"/>
                    </a:ext>
                  </a:extLst>
                </a:gridCol>
                <a:gridCol w="192737">
                  <a:extLst>
                    <a:ext uri="{9D8B030D-6E8A-4147-A177-3AD203B41FA5}">
                      <a16:colId xmlns:a16="http://schemas.microsoft.com/office/drawing/2014/main" val="227385866"/>
                    </a:ext>
                  </a:extLst>
                </a:gridCol>
                <a:gridCol w="192737">
                  <a:extLst>
                    <a:ext uri="{9D8B030D-6E8A-4147-A177-3AD203B41FA5}">
                      <a16:colId xmlns:a16="http://schemas.microsoft.com/office/drawing/2014/main" val="144998942"/>
                    </a:ext>
                  </a:extLst>
                </a:gridCol>
                <a:gridCol w="192737">
                  <a:extLst>
                    <a:ext uri="{9D8B030D-6E8A-4147-A177-3AD203B41FA5}">
                      <a16:colId xmlns:a16="http://schemas.microsoft.com/office/drawing/2014/main" val="4123778188"/>
                    </a:ext>
                  </a:extLst>
                </a:gridCol>
                <a:gridCol w="192737">
                  <a:extLst>
                    <a:ext uri="{9D8B030D-6E8A-4147-A177-3AD203B41FA5}">
                      <a16:colId xmlns:a16="http://schemas.microsoft.com/office/drawing/2014/main" val="3111340388"/>
                    </a:ext>
                  </a:extLst>
                </a:gridCol>
                <a:gridCol w="192737">
                  <a:extLst>
                    <a:ext uri="{9D8B030D-6E8A-4147-A177-3AD203B41FA5}">
                      <a16:colId xmlns:a16="http://schemas.microsoft.com/office/drawing/2014/main" val="1912159516"/>
                    </a:ext>
                  </a:extLst>
                </a:gridCol>
                <a:gridCol w="192737">
                  <a:extLst>
                    <a:ext uri="{9D8B030D-6E8A-4147-A177-3AD203B41FA5}">
                      <a16:colId xmlns:a16="http://schemas.microsoft.com/office/drawing/2014/main" val="2451916193"/>
                    </a:ext>
                  </a:extLst>
                </a:gridCol>
                <a:gridCol w="192737">
                  <a:extLst>
                    <a:ext uri="{9D8B030D-6E8A-4147-A177-3AD203B41FA5}">
                      <a16:colId xmlns:a16="http://schemas.microsoft.com/office/drawing/2014/main" val="3221966151"/>
                    </a:ext>
                  </a:extLst>
                </a:gridCol>
                <a:gridCol w="192737">
                  <a:extLst>
                    <a:ext uri="{9D8B030D-6E8A-4147-A177-3AD203B41FA5}">
                      <a16:colId xmlns:a16="http://schemas.microsoft.com/office/drawing/2014/main" val="1972102231"/>
                    </a:ext>
                  </a:extLst>
                </a:gridCol>
                <a:gridCol w="192737">
                  <a:extLst>
                    <a:ext uri="{9D8B030D-6E8A-4147-A177-3AD203B41FA5}">
                      <a16:colId xmlns:a16="http://schemas.microsoft.com/office/drawing/2014/main" val="3764094590"/>
                    </a:ext>
                  </a:extLst>
                </a:gridCol>
                <a:gridCol w="192737">
                  <a:extLst>
                    <a:ext uri="{9D8B030D-6E8A-4147-A177-3AD203B41FA5}">
                      <a16:colId xmlns:a16="http://schemas.microsoft.com/office/drawing/2014/main" val="2714439732"/>
                    </a:ext>
                  </a:extLst>
                </a:gridCol>
                <a:gridCol w="192737">
                  <a:extLst>
                    <a:ext uri="{9D8B030D-6E8A-4147-A177-3AD203B41FA5}">
                      <a16:colId xmlns:a16="http://schemas.microsoft.com/office/drawing/2014/main" val="2373553083"/>
                    </a:ext>
                  </a:extLst>
                </a:gridCol>
              </a:tblGrid>
              <a:tr h="257206">
                <a:tc rowSpan="2">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100" b="1" baseline="0">
                          <a:solidFill>
                            <a:schemeClr val="bg1"/>
                          </a:solidFill>
                          <a:latin typeface="+mn-ea"/>
                          <a:ea typeface="+mn-ea"/>
                        </a:rPr>
                        <a:t>実施フロー</a:t>
                      </a:r>
                      <a:endParaRPr lang="en-US" altLang="ja-JP" sz="1100" b="1" baseline="0">
                        <a:solidFill>
                          <a:schemeClr val="bg1"/>
                        </a:solidFill>
                        <a:latin typeface="+mn-ea"/>
                        <a:ea typeface="+mn-ea"/>
                      </a:endParaRPr>
                    </a:p>
                  </a:txBody>
                  <a:tcPr marL="72000" marR="7200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gridSpan="4">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2025</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lnL w="12700" cap="flat" cmpd="sng" algn="ctr">
                      <a:solidFill>
                        <a:schemeClr val="bg1"/>
                      </a:solidFill>
                      <a:prstDash val="solid"/>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2026</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2027</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2028</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gridSpan="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2029</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248907">
                <a:tc vMerge="1">
                  <a:txBody>
                    <a:bodyPr/>
                    <a:lstStyle/>
                    <a:p>
                      <a:pPr algn="ctr"/>
                      <a:endParaRPr lang="en-US" altLang="ja-JP" sz="1200" b="0" baseline="0">
                        <a:solidFill>
                          <a:schemeClr val="bg1"/>
                        </a:solidFill>
                        <a:latin typeface="+mn-ea"/>
                        <a:ea typeface="+mn-ea"/>
                      </a:endParaRPr>
                    </a:p>
                  </a:txBody>
                  <a:tcPr marL="72000" marR="72000" marT="34272" marB="34272" anchor="ct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2216364865"/>
                  </a:ext>
                </a:extLst>
              </a:tr>
              <a:tr h="432000">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kumimoji="1" lang="ja-JP" altLang="en-US" sz="1050" b="1" baseline="0">
                          <a:solidFill>
                            <a:schemeClr val="tx2"/>
                          </a:solidFill>
                          <a:latin typeface="+mn-ea"/>
                          <a:ea typeface="+mn-ea"/>
                          <a:cs typeface="メイリオ" panose="020B0604030504040204" pitchFamily="50" charset="-128"/>
                        </a:rPr>
                        <a:t>マイルストーン</a:t>
                      </a:r>
                      <a:endParaRPr kumimoji="1" lang="en-US" altLang="ja-JP" sz="1050" b="1" baseline="0">
                        <a:solidFill>
                          <a:schemeClr val="tx2"/>
                        </a:solidFill>
                        <a:latin typeface="+mn-ea"/>
                        <a:ea typeface="+mn-ea"/>
                        <a:cs typeface="メイリオ" panose="020B0604030504040204" pitchFamily="50" charset="-128"/>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lnT w="12700" cap="flat" cmpd="sng" algn="ctr">
                      <a:solidFill>
                        <a:schemeClr val="bg1"/>
                      </a:solidFill>
                      <a:prstDash val="solid"/>
                      <a:round/>
                      <a:headEnd type="none" w="med" len="med"/>
                      <a:tailEnd type="none" w="med" len="med"/>
                    </a:lnT>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1"/>
                  </a:ext>
                </a:extLst>
              </a:tr>
              <a:tr h="792000">
                <a:tc>
                  <a:txBody>
                    <a:bodyPr/>
                    <a:lstStyle/>
                    <a:p>
                      <a:pPr algn="ctr"/>
                      <a:r>
                        <a:rPr kumimoji="1" lang="ja-JP" altLang="en-US" sz="1050" b="1" baseline="0">
                          <a:solidFill>
                            <a:schemeClr val="tx2"/>
                          </a:solidFill>
                          <a:latin typeface="+mn-ea"/>
                          <a:ea typeface="+mn-ea"/>
                        </a:rPr>
                        <a:t>①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657487004"/>
                  </a:ext>
                </a:extLst>
              </a:tr>
              <a:tr h="792000">
                <a:tc>
                  <a:txBody>
                    <a:bodyPr/>
                    <a:lstStyle/>
                    <a:p>
                      <a:pPr algn="ctr"/>
                      <a:r>
                        <a:rPr kumimoji="1" lang="ja-JP" altLang="en-US" sz="1050" b="1" baseline="0">
                          <a:solidFill>
                            <a:schemeClr val="tx2"/>
                          </a:solidFill>
                          <a:latin typeface="+mn-ea"/>
                          <a:ea typeface="+mn-ea"/>
                        </a:rPr>
                        <a:t>② </a:t>
                      </a:r>
                      <a:r>
                        <a:rPr kumimoji="1" lang="en-US" altLang="ja-JP" sz="1050" b="1" baseline="0">
                          <a:solidFill>
                            <a:schemeClr val="tx2"/>
                          </a:solidFill>
                          <a:latin typeface="+mn-ea"/>
                          <a:ea typeface="+mn-ea"/>
                        </a:rPr>
                        <a:t>XXX</a:t>
                      </a: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559887585"/>
                  </a:ext>
                </a:extLst>
              </a:tr>
              <a:tr h="792000">
                <a:tc>
                  <a:txBody>
                    <a:bodyPr/>
                    <a:lstStyle/>
                    <a:p>
                      <a:pPr algn="ctr"/>
                      <a:r>
                        <a:rPr kumimoji="1" lang="ja-JP" altLang="en-US" sz="1050" b="1" baseline="0">
                          <a:solidFill>
                            <a:schemeClr val="tx2"/>
                          </a:solidFill>
                          <a:latin typeface="+mn-ea"/>
                          <a:ea typeface="+mn-ea"/>
                        </a:rPr>
                        <a:t>③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81082044"/>
                  </a:ext>
                </a:extLst>
              </a:tr>
              <a:tr h="792000">
                <a:tc>
                  <a:txBody>
                    <a:bodyPr/>
                    <a:lstStyle/>
                    <a:p>
                      <a:pPr algn="ctr"/>
                      <a:r>
                        <a:rPr kumimoji="1" lang="en-US" altLang="ja-JP" sz="1050" b="1" baseline="0">
                          <a:solidFill>
                            <a:schemeClr val="tx2"/>
                          </a:solidFill>
                          <a:latin typeface="+mn-ea"/>
                          <a:ea typeface="+mn-ea"/>
                        </a:rPr>
                        <a:t>X </a:t>
                      </a:r>
                      <a:r>
                        <a:rPr kumimoji="1" lang="ja-JP" altLang="en-US" sz="1050" b="1" baseline="0">
                          <a:solidFill>
                            <a:schemeClr val="tx2"/>
                          </a:solidFill>
                          <a:latin typeface="+mn-ea"/>
                          <a:ea typeface="+mn-ea"/>
                        </a:rPr>
                        <a:t>・・・</a:t>
                      </a: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92966736"/>
                  </a:ext>
                </a:extLst>
              </a:tr>
            </a:tbl>
          </a:graphicData>
        </a:graphic>
      </p:graphicFrame>
      <p:sp>
        <p:nvSpPr>
          <p:cNvPr id="2" name="テキスト プレースホルダー 1">
            <a:extLst>
              <a:ext uri="{FF2B5EF4-FFF2-40B4-BE49-F238E27FC236}">
                <a16:creationId xmlns:a16="http://schemas.microsoft.com/office/drawing/2014/main" id="{EBFDCC96-6C77-B8EA-4683-E1A537728BC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4AEF783-45D9-9AA2-D8B7-268EBFA6A773}"/>
              </a:ext>
            </a:extLst>
          </p:cNvPr>
          <p:cNvSpPr>
            <a:spLocks noGrp="1"/>
          </p:cNvSpPr>
          <p:nvPr>
            <p:ph type="body" sz="quarter" idx="17"/>
          </p:nvPr>
        </p:nvSpPr>
        <p:spPr/>
        <p:txBody>
          <a:bodyPr/>
          <a:lstStyle/>
          <a:p>
            <a:r>
              <a:rPr kumimoji="1" lang="en-GB" altLang="ja-JP"/>
              <a:t>3-3. </a:t>
            </a:r>
            <a:r>
              <a:rPr kumimoji="1" lang="ja-JP" altLang="en-US"/>
              <a:t>実施スケジュール </a:t>
            </a:r>
            <a:r>
              <a:rPr kumimoji="1" lang="en-US" altLang="ja-JP"/>
              <a:t>x/x</a:t>
            </a:r>
            <a:endParaRPr kumimoji="1" lang="en-GB" altLang="ja-JP"/>
          </a:p>
        </p:txBody>
      </p:sp>
      <p:sp>
        <p:nvSpPr>
          <p:cNvPr id="27" name="正方形/長方形 26">
            <a:extLst>
              <a:ext uri="{FF2B5EF4-FFF2-40B4-BE49-F238E27FC236}">
                <a16:creationId xmlns:a16="http://schemas.microsoft.com/office/drawing/2014/main" id="{050F8140-166D-90AC-73D7-4F50FE450240}"/>
              </a:ext>
            </a:extLst>
          </p:cNvPr>
          <p:cNvSpPr/>
          <p:nvPr/>
        </p:nvSpPr>
        <p:spPr>
          <a:xfrm>
            <a:off x="2482473" y="2766680"/>
            <a:ext cx="6844230" cy="3601160"/>
          </a:xfrm>
          <a:prstGeom prst="rect">
            <a:avLst/>
          </a:prstGeom>
          <a:solidFill>
            <a:schemeClr val="bg1">
              <a:lumMod val="85000"/>
              <a:alpha val="30196"/>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ja-JP" altLang="en-US" sz="1200">
              <a:solidFill>
                <a:schemeClr val="tx2"/>
              </a:solidFill>
              <a:latin typeface="Meiryo UI" panose="020B0604030504040204" pitchFamily="50" charset="-128"/>
              <a:ea typeface="Meiryo UI" panose="020B0604030504040204" pitchFamily="50" charset="-128"/>
            </a:endParaRPr>
          </a:p>
        </p:txBody>
      </p:sp>
      <p:grpSp>
        <p:nvGrpSpPr>
          <p:cNvPr id="20" name="グループ化 19">
            <a:extLst>
              <a:ext uri="{FF2B5EF4-FFF2-40B4-BE49-F238E27FC236}">
                <a16:creationId xmlns:a16="http://schemas.microsoft.com/office/drawing/2014/main" id="{79ABC5C5-F8DB-F5D5-9531-964C669A86CC}"/>
              </a:ext>
            </a:extLst>
          </p:cNvPr>
          <p:cNvGrpSpPr/>
          <p:nvPr/>
        </p:nvGrpSpPr>
        <p:grpSpPr>
          <a:xfrm>
            <a:off x="2482474" y="6427216"/>
            <a:ext cx="6844230" cy="141954"/>
            <a:chOff x="3453414" y="7340717"/>
            <a:chExt cx="5169600" cy="141954"/>
          </a:xfrm>
        </p:grpSpPr>
        <p:cxnSp>
          <p:nvCxnSpPr>
            <p:cNvPr id="14" name="直線矢印コネクタ 13">
              <a:extLst>
                <a:ext uri="{FF2B5EF4-FFF2-40B4-BE49-F238E27FC236}">
                  <a16:creationId xmlns:a16="http://schemas.microsoft.com/office/drawing/2014/main" id="{6B7EC15E-18BF-915A-2BF0-030C7C750785}"/>
                </a:ext>
              </a:extLst>
            </p:cNvPr>
            <p:cNvCxnSpPr>
              <a:cxnSpLocks/>
            </p:cNvCxnSpPr>
            <p:nvPr/>
          </p:nvCxnSpPr>
          <p:spPr>
            <a:xfrm flipV="1">
              <a:off x="3453414" y="7411694"/>
              <a:ext cx="5169600" cy="0"/>
            </a:xfrm>
            <a:prstGeom prst="straightConnector1">
              <a:avLst/>
            </a:prstGeom>
            <a:ln w="9525" cap="rnd">
              <a:solidFill>
                <a:schemeClr val="tx1">
                  <a:lumMod val="60000"/>
                  <a:lumOff val="40000"/>
                </a:schemeClr>
              </a:solidFill>
              <a:prstDash val="solid"/>
              <a:round/>
              <a:headEnd type="triangle"/>
              <a:tailEnd type="triangle"/>
            </a:ln>
          </p:spPr>
          <p:style>
            <a:lnRef idx="1">
              <a:schemeClr val="accent1"/>
            </a:lnRef>
            <a:fillRef idx="0">
              <a:schemeClr val="accent1"/>
            </a:fillRef>
            <a:effectRef idx="0">
              <a:schemeClr val="accent1"/>
            </a:effectRef>
            <a:fontRef idx="minor">
              <a:schemeClr val="tx1"/>
            </a:fontRef>
          </p:style>
        </p:cxnSp>
        <p:sp>
          <p:nvSpPr>
            <p:cNvPr id="19" name="テキスト ボックス 18">
              <a:extLst>
                <a:ext uri="{FF2B5EF4-FFF2-40B4-BE49-F238E27FC236}">
                  <a16:creationId xmlns:a16="http://schemas.microsoft.com/office/drawing/2014/main" id="{654BB57F-870D-0CB8-5F0B-BAD0E77194B8}"/>
                </a:ext>
              </a:extLst>
            </p:cNvPr>
            <p:cNvSpPr txBox="1"/>
            <p:nvPr/>
          </p:nvSpPr>
          <p:spPr>
            <a:xfrm>
              <a:off x="5654672" y="7340717"/>
              <a:ext cx="767085" cy="141954"/>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補助期間</a:t>
              </a:r>
              <a:endParaRPr kumimoji="1" lang="en-GB" sz="1050">
                <a:solidFill>
                  <a:schemeClr val="tx2"/>
                </a:solidFill>
              </a:endParaRPr>
            </a:p>
          </p:txBody>
        </p:sp>
      </p:grpSp>
      <p:sp>
        <p:nvSpPr>
          <p:cNvPr id="24" name="コンテンツ プレースホルダー 5">
            <a:extLst>
              <a:ext uri="{FF2B5EF4-FFF2-40B4-BE49-F238E27FC236}">
                <a16:creationId xmlns:a16="http://schemas.microsoft.com/office/drawing/2014/main" id="{2D68866E-1328-F18F-751F-A7B68E5070A9}"/>
              </a:ext>
            </a:extLst>
          </p:cNvPr>
          <p:cNvSpPr txBox="1">
            <a:spLocks/>
          </p:cNvSpPr>
          <p:nvPr/>
        </p:nvSpPr>
        <p:spPr>
          <a:xfrm>
            <a:off x="4509115" y="2026124"/>
            <a:ext cx="5158592" cy="196948"/>
          </a:xfrm>
          <a:prstGeom prst="rect">
            <a:avLst/>
          </a:prstGeom>
          <a:noFill/>
          <a:ln>
            <a:noFill/>
          </a:ln>
        </p:spPr>
        <p:txBody>
          <a:bodyPr lIns="0" tIns="0" rIns="0" bIns="0" anchor="ctr"/>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r">
              <a:lnSpc>
                <a:spcPct val="100000"/>
              </a:lnSpc>
              <a:buNone/>
            </a:pPr>
            <a:r>
              <a:rPr lang="ja-JP" altLang="en-US" sz="1050">
                <a:solidFill>
                  <a:srgbClr val="C00000"/>
                </a:solidFill>
              </a:rPr>
              <a:t>注：事業実施期間は交付決定日から３年間（ただし最長でも</a:t>
            </a:r>
            <a:r>
              <a:rPr lang="en-US" altLang="ja-JP" sz="1050">
                <a:solidFill>
                  <a:srgbClr val="C00000"/>
                </a:solidFill>
              </a:rPr>
              <a:t>2029</a:t>
            </a:r>
            <a:r>
              <a:rPr lang="ja-JP" altLang="en-US" sz="1050">
                <a:solidFill>
                  <a:srgbClr val="C00000"/>
                </a:solidFill>
              </a:rPr>
              <a:t>年</a:t>
            </a:r>
            <a:r>
              <a:rPr lang="en-US" altLang="ja-JP" sz="1050">
                <a:solidFill>
                  <a:srgbClr val="C00000"/>
                </a:solidFill>
              </a:rPr>
              <a:t>2</a:t>
            </a:r>
            <a:r>
              <a:rPr lang="ja-JP" altLang="en-US" sz="1050">
                <a:solidFill>
                  <a:srgbClr val="C00000"/>
                </a:solidFill>
              </a:rPr>
              <a:t>月末日まで）となります</a:t>
            </a:r>
          </a:p>
        </p:txBody>
      </p:sp>
      <p:sp>
        <p:nvSpPr>
          <p:cNvPr id="6" name="ホームベース 180">
            <a:extLst>
              <a:ext uri="{FF2B5EF4-FFF2-40B4-BE49-F238E27FC236}">
                <a16:creationId xmlns:a16="http://schemas.microsoft.com/office/drawing/2014/main" id="{BECB6156-FBC2-2FA8-0DBE-1A2DAFA94456}"/>
              </a:ext>
            </a:extLst>
          </p:cNvPr>
          <p:cNvSpPr/>
          <p:nvPr/>
        </p:nvSpPr>
        <p:spPr>
          <a:xfrm>
            <a:off x="2731248" y="3347046"/>
            <a:ext cx="1142777" cy="565969"/>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1" name="ホームベース 180">
            <a:extLst>
              <a:ext uri="{FF2B5EF4-FFF2-40B4-BE49-F238E27FC236}">
                <a16:creationId xmlns:a16="http://schemas.microsoft.com/office/drawing/2014/main" id="{FD873E5F-E363-0013-F52C-4CCF4C2F456B}"/>
              </a:ext>
            </a:extLst>
          </p:cNvPr>
          <p:cNvSpPr/>
          <p:nvPr/>
        </p:nvSpPr>
        <p:spPr>
          <a:xfrm>
            <a:off x="3874026" y="4145289"/>
            <a:ext cx="1419090" cy="548034"/>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41" name="正方形/長方形 40">
            <a:extLst>
              <a:ext uri="{FF2B5EF4-FFF2-40B4-BE49-F238E27FC236}">
                <a16:creationId xmlns:a16="http://schemas.microsoft.com/office/drawing/2014/main" id="{E8A93BED-0145-EB95-44C6-3E559BD7C3DB}"/>
              </a:ext>
            </a:extLst>
          </p:cNvPr>
          <p:cNvSpPr/>
          <p:nvPr/>
        </p:nvSpPr>
        <p:spPr>
          <a:xfrm>
            <a:off x="293873" y="1495322"/>
            <a:ext cx="284576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実証事業の開始及び終了予定日</a:t>
            </a:r>
          </a:p>
        </p:txBody>
      </p:sp>
      <p:sp>
        <p:nvSpPr>
          <p:cNvPr id="42" name="正方形/長方形 41">
            <a:extLst>
              <a:ext uri="{FF2B5EF4-FFF2-40B4-BE49-F238E27FC236}">
                <a16:creationId xmlns:a16="http://schemas.microsoft.com/office/drawing/2014/main" id="{497B6B5A-EA7D-6500-BB64-845A458637E4}"/>
              </a:ext>
            </a:extLst>
          </p:cNvPr>
          <p:cNvSpPr/>
          <p:nvPr/>
        </p:nvSpPr>
        <p:spPr>
          <a:xfrm>
            <a:off x="293873" y="1900383"/>
            <a:ext cx="284576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実証スケジュール</a:t>
            </a:r>
          </a:p>
        </p:txBody>
      </p:sp>
      <p:sp>
        <p:nvSpPr>
          <p:cNvPr id="45" name="テキスト プレースホルダー 2">
            <a:extLst>
              <a:ext uri="{FF2B5EF4-FFF2-40B4-BE49-F238E27FC236}">
                <a16:creationId xmlns:a16="http://schemas.microsoft.com/office/drawing/2014/main" id="{95A6E490-4E12-54F6-F93A-AE9742FB2F95}"/>
              </a:ext>
            </a:extLst>
          </p:cNvPr>
          <p:cNvSpPr txBox="1">
            <a:spLocks/>
          </p:cNvSpPr>
          <p:nvPr/>
        </p:nvSpPr>
        <p:spPr>
          <a:xfrm>
            <a:off x="3278136" y="1495322"/>
            <a:ext cx="5925805" cy="2952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zh-TW" altLang="en-US" sz="1050"/>
              <a:t>開始予定年月日　　</a:t>
            </a:r>
            <a:r>
              <a:rPr kumimoji="1" lang="en-US" altLang="zh-TW"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r>
              <a:rPr kumimoji="1" lang="ja-JP" altLang="en-US" sz="1050"/>
              <a:t>　　～　</a:t>
            </a:r>
            <a:r>
              <a:rPr kumimoji="1" lang="zh-TW" altLang="en-US" sz="1050"/>
              <a:t>終了予定年月日　 </a:t>
            </a:r>
            <a:r>
              <a:rPr kumimoji="1" lang="en-US" altLang="ja-JP"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endParaRPr kumimoji="1" lang="ja-JP" altLang="en-US" sz="1050"/>
          </a:p>
        </p:txBody>
      </p:sp>
      <p:sp>
        <p:nvSpPr>
          <p:cNvPr id="10" name="コンテンツ プレースホルダー 5">
            <a:extLst>
              <a:ext uri="{FF2B5EF4-FFF2-40B4-BE49-F238E27FC236}">
                <a16:creationId xmlns:a16="http://schemas.microsoft.com/office/drawing/2014/main" id="{2D68D201-8AFA-F79A-4495-5CEDA742280D}"/>
              </a:ext>
            </a:extLst>
          </p:cNvPr>
          <p:cNvSpPr txBox="1">
            <a:spLocks/>
          </p:cNvSpPr>
          <p:nvPr/>
        </p:nvSpPr>
        <p:spPr>
          <a:xfrm>
            <a:off x="2671035" y="2998392"/>
            <a:ext cx="577860"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9" name="二等辺三角形 8">
            <a:extLst>
              <a:ext uri="{FF2B5EF4-FFF2-40B4-BE49-F238E27FC236}">
                <a16:creationId xmlns:a16="http://schemas.microsoft.com/office/drawing/2014/main" id="{FBC97D20-560F-66E3-3779-3DD6E4FD2C2F}"/>
              </a:ext>
            </a:extLst>
          </p:cNvPr>
          <p:cNvSpPr/>
          <p:nvPr/>
        </p:nvSpPr>
        <p:spPr>
          <a:xfrm flipV="1">
            <a:off x="2849147" y="2822249"/>
            <a:ext cx="221636"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15" name="コンテンツ プレースホルダー 5">
            <a:extLst>
              <a:ext uri="{FF2B5EF4-FFF2-40B4-BE49-F238E27FC236}">
                <a16:creationId xmlns:a16="http://schemas.microsoft.com/office/drawing/2014/main" id="{F46C5476-2EC9-3E1F-F5FD-E549376B15B4}"/>
              </a:ext>
            </a:extLst>
          </p:cNvPr>
          <p:cNvSpPr txBox="1">
            <a:spLocks/>
          </p:cNvSpPr>
          <p:nvPr/>
        </p:nvSpPr>
        <p:spPr>
          <a:xfrm>
            <a:off x="3330645" y="2998392"/>
            <a:ext cx="1113085"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16" name="二等辺三角形 15">
            <a:extLst>
              <a:ext uri="{FF2B5EF4-FFF2-40B4-BE49-F238E27FC236}">
                <a16:creationId xmlns:a16="http://schemas.microsoft.com/office/drawing/2014/main" id="{09AA3A6C-E97F-4EA6-DB46-C70F12444572}"/>
              </a:ext>
            </a:extLst>
          </p:cNvPr>
          <p:cNvSpPr/>
          <p:nvPr/>
        </p:nvSpPr>
        <p:spPr>
          <a:xfrm flipV="1">
            <a:off x="3776370" y="2822249"/>
            <a:ext cx="221636"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17" name="コンテンツ プレースホルダー 5">
            <a:extLst>
              <a:ext uri="{FF2B5EF4-FFF2-40B4-BE49-F238E27FC236}">
                <a16:creationId xmlns:a16="http://schemas.microsoft.com/office/drawing/2014/main" id="{5A265B93-3946-C22C-294E-3CEA1AFB3E39}"/>
              </a:ext>
            </a:extLst>
          </p:cNvPr>
          <p:cNvSpPr txBox="1">
            <a:spLocks/>
          </p:cNvSpPr>
          <p:nvPr/>
        </p:nvSpPr>
        <p:spPr>
          <a:xfrm>
            <a:off x="9057408" y="2998392"/>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18" name="二等辺三角形 17">
            <a:extLst>
              <a:ext uri="{FF2B5EF4-FFF2-40B4-BE49-F238E27FC236}">
                <a16:creationId xmlns:a16="http://schemas.microsoft.com/office/drawing/2014/main" id="{8C29B24A-06CE-E37E-7312-ECAAD0109C77}"/>
              </a:ext>
            </a:extLst>
          </p:cNvPr>
          <p:cNvSpPr/>
          <p:nvPr/>
        </p:nvSpPr>
        <p:spPr>
          <a:xfrm flipV="1">
            <a:off x="9228983" y="2822250"/>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38" name="コンテンツ プレースホルダー 5">
            <a:extLst>
              <a:ext uri="{FF2B5EF4-FFF2-40B4-BE49-F238E27FC236}">
                <a16:creationId xmlns:a16="http://schemas.microsoft.com/office/drawing/2014/main" id="{AD125C09-84A9-0089-31F2-0AC7813C21D8}"/>
              </a:ext>
            </a:extLst>
          </p:cNvPr>
          <p:cNvSpPr txBox="1">
            <a:spLocks/>
          </p:cNvSpPr>
          <p:nvPr/>
        </p:nvSpPr>
        <p:spPr>
          <a:xfrm>
            <a:off x="2247035" y="2998392"/>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39" name="二等辺三角形 38">
            <a:extLst>
              <a:ext uri="{FF2B5EF4-FFF2-40B4-BE49-F238E27FC236}">
                <a16:creationId xmlns:a16="http://schemas.microsoft.com/office/drawing/2014/main" id="{00490645-5EAF-45BA-42AC-E581F6FDD280}"/>
              </a:ext>
            </a:extLst>
          </p:cNvPr>
          <p:cNvSpPr/>
          <p:nvPr/>
        </p:nvSpPr>
        <p:spPr>
          <a:xfrm flipV="1">
            <a:off x="2418610" y="2822250"/>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8" name="正方形/長方形 7">
            <a:extLst>
              <a:ext uri="{FF2B5EF4-FFF2-40B4-BE49-F238E27FC236}">
                <a16:creationId xmlns:a16="http://schemas.microsoft.com/office/drawing/2014/main" id="{E78BE908-79DA-0799-D308-4272F7A6B8BF}"/>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10</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1388639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A035759-8AC3-A4BD-46D3-DF0983D1821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B8E74B3-6C4C-05D1-2DEA-8ADF3AC6753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E04DAE2C-352D-D270-406E-9830A3F0ECC4}"/>
              </a:ext>
            </a:extLst>
          </p:cNvPr>
          <p:cNvSpPr>
            <a:spLocks noGrp="1"/>
          </p:cNvSpPr>
          <p:nvPr>
            <p:ph type="body" sz="quarter" idx="17"/>
          </p:nvPr>
        </p:nvSpPr>
        <p:spPr/>
        <p:txBody>
          <a:bodyPr/>
          <a:lstStyle/>
          <a:p>
            <a:r>
              <a:rPr kumimoji="1" lang="en-GB"/>
              <a:t>3-4. </a:t>
            </a:r>
            <a:r>
              <a:rPr kumimoji="1" lang="ja-JP" altLang="en-US"/>
              <a:t>内部環境の分析</a:t>
            </a:r>
            <a:endParaRPr kumimoji="1" lang="en-GB"/>
          </a:p>
        </p:txBody>
      </p:sp>
      <p:sp>
        <p:nvSpPr>
          <p:cNvPr id="5" name="正方形/長方形 4">
            <a:extLst>
              <a:ext uri="{FF2B5EF4-FFF2-40B4-BE49-F238E27FC236}">
                <a16:creationId xmlns:a16="http://schemas.microsoft.com/office/drawing/2014/main" id="{F46BBC65-A6D7-6C20-6BA8-C15C49EFCD19}"/>
              </a:ext>
            </a:extLst>
          </p:cNvPr>
          <p:cNvSpPr/>
          <p:nvPr/>
        </p:nvSpPr>
        <p:spPr>
          <a:xfrm>
            <a:off x="510772" y="1495322"/>
            <a:ext cx="188952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対象技術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サービスの概要</a:t>
            </a:r>
          </a:p>
        </p:txBody>
      </p:sp>
      <p:sp>
        <p:nvSpPr>
          <p:cNvPr id="7" name="テキスト プレースホルダー 2">
            <a:extLst>
              <a:ext uri="{FF2B5EF4-FFF2-40B4-BE49-F238E27FC236}">
                <a16:creationId xmlns:a16="http://schemas.microsoft.com/office/drawing/2014/main" id="{A1F3F3C0-0F22-659E-288B-1B4B483F7D6D}"/>
              </a:ext>
            </a:extLst>
          </p:cNvPr>
          <p:cNvSpPr txBox="1">
            <a:spLocks/>
          </p:cNvSpPr>
          <p:nvPr/>
        </p:nvSpPr>
        <p:spPr>
          <a:xfrm>
            <a:off x="512291" y="1845253"/>
            <a:ext cx="4291200" cy="3367974"/>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33" name="正方形/長方形 32">
            <a:extLst>
              <a:ext uri="{FF2B5EF4-FFF2-40B4-BE49-F238E27FC236}">
                <a16:creationId xmlns:a16="http://schemas.microsoft.com/office/drawing/2014/main" id="{752DDB2D-B93A-291C-E5C6-EEE70CBF2AE8}"/>
              </a:ext>
            </a:extLst>
          </p:cNvPr>
          <p:cNvSpPr/>
          <p:nvPr/>
        </p:nvSpPr>
        <p:spPr>
          <a:xfrm>
            <a:off x="510773" y="5377000"/>
            <a:ext cx="1889526"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サービスの確立経緯</a:t>
            </a:r>
          </a:p>
        </p:txBody>
      </p:sp>
      <p:cxnSp>
        <p:nvCxnSpPr>
          <p:cNvPr id="11" name="直線コネクタ 10">
            <a:extLst>
              <a:ext uri="{FF2B5EF4-FFF2-40B4-BE49-F238E27FC236}">
                <a16:creationId xmlns:a16="http://schemas.microsoft.com/office/drawing/2014/main" id="{FBA1D957-82B9-5C51-9029-339016601B57}"/>
              </a:ext>
            </a:extLst>
          </p:cNvPr>
          <p:cNvCxnSpPr>
            <a:cxnSpLocks/>
          </p:cNvCxnSpPr>
          <p:nvPr/>
        </p:nvCxnSpPr>
        <p:spPr>
          <a:xfrm flipH="1">
            <a:off x="502122" y="5315925"/>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テキスト プレースホルダー 2">
            <a:extLst>
              <a:ext uri="{FF2B5EF4-FFF2-40B4-BE49-F238E27FC236}">
                <a16:creationId xmlns:a16="http://schemas.microsoft.com/office/drawing/2014/main" id="{92CCB482-D1B8-25F0-B667-F1D9AE59D035}"/>
              </a:ext>
            </a:extLst>
          </p:cNvPr>
          <p:cNvSpPr txBox="1">
            <a:spLocks/>
          </p:cNvSpPr>
          <p:nvPr/>
        </p:nvSpPr>
        <p:spPr>
          <a:xfrm>
            <a:off x="512291" y="5721922"/>
            <a:ext cx="8892000" cy="76777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graphicFrame>
        <p:nvGraphicFramePr>
          <p:cNvPr id="21" name="表 20">
            <a:extLst>
              <a:ext uri="{FF2B5EF4-FFF2-40B4-BE49-F238E27FC236}">
                <a16:creationId xmlns:a16="http://schemas.microsoft.com/office/drawing/2014/main" id="{EF619BE9-D315-EAF3-380C-D006229FAFE8}"/>
              </a:ext>
            </a:extLst>
          </p:cNvPr>
          <p:cNvGraphicFramePr>
            <a:graphicFrameLocks noGrp="1"/>
          </p:cNvGraphicFramePr>
          <p:nvPr/>
        </p:nvGraphicFramePr>
        <p:xfrm>
          <a:off x="5022007" y="1889338"/>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提供価値は高いか</a:t>
                      </a:r>
                      <a:endParaRPr kumimoji="1" lang="en-US" altLang="ja-JP"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DB48CA2A-EDAB-BCC2-76AC-5F261006458C}"/>
              </a:ext>
            </a:extLst>
          </p:cNvPr>
          <p:cNvGraphicFramePr>
            <a:graphicFrameLocks noGrp="1"/>
          </p:cNvGraphicFramePr>
          <p:nvPr/>
        </p:nvGraphicFramePr>
        <p:xfrm>
          <a:off x="7254642" y="1892904"/>
          <a:ext cx="2137823" cy="1665147"/>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提供価値が希少か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5">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3" name="表 22">
            <a:extLst>
              <a:ext uri="{FF2B5EF4-FFF2-40B4-BE49-F238E27FC236}">
                <a16:creationId xmlns:a16="http://schemas.microsoft.com/office/drawing/2014/main" id="{5F53A6E9-ED73-5E0B-B4C2-6185FE34EC16}"/>
              </a:ext>
            </a:extLst>
          </p:cNvPr>
          <p:cNvGraphicFramePr>
            <a:graphicFrameLocks noGrp="1"/>
          </p:cNvGraphicFramePr>
          <p:nvPr/>
        </p:nvGraphicFramePr>
        <p:xfrm>
          <a:off x="7254642" y="3604025"/>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強みを活かせる組織体制か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4" name="表 23">
            <a:extLst>
              <a:ext uri="{FF2B5EF4-FFF2-40B4-BE49-F238E27FC236}">
                <a16:creationId xmlns:a16="http://schemas.microsoft.com/office/drawing/2014/main" id="{E63B52C2-E697-82E0-2A0E-4E89B4B2C2DD}"/>
              </a:ext>
            </a:extLst>
          </p:cNvPr>
          <p:cNvGraphicFramePr>
            <a:graphicFrameLocks noGrp="1"/>
          </p:cNvGraphicFramePr>
          <p:nvPr/>
        </p:nvGraphicFramePr>
        <p:xfrm>
          <a:off x="5022007" y="3604025"/>
          <a:ext cx="2137823" cy="1665149"/>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模倣困難か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7">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cxnSp>
        <p:nvCxnSpPr>
          <p:cNvPr id="25" name="直線コネクタ 24">
            <a:extLst>
              <a:ext uri="{FF2B5EF4-FFF2-40B4-BE49-F238E27FC236}">
                <a16:creationId xmlns:a16="http://schemas.microsoft.com/office/drawing/2014/main" id="{B7854127-5CEF-3793-2298-9AAC7C130A7E}"/>
              </a:ext>
            </a:extLst>
          </p:cNvPr>
          <p:cNvCxnSpPr>
            <a:cxnSpLocks/>
          </p:cNvCxnSpPr>
          <p:nvPr/>
        </p:nvCxnSpPr>
        <p:spPr>
          <a:xfrm>
            <a:off x="4948122" y="1495322"/>
            <a:ext cx="0" cy="383040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6" name="正方形/長方形 25">
            <a:extLst>
              <a:ext uri="{FF2B5EF4-FFF2-40B4-BE49-F238E27FC236}">
                <a16:creationId xmlns:a16="http://schemas.microsoft.com/office/drawing/2014/main" id="{C392D6B5-017F-DEEA-7B0D-1F6DC5455A61}"/>
              </a:ext>
            </a:extLst>
          </p:cNvPr>
          <p:cNvSpPr/>
          <p:nvPr/>
        </p:nvSpPr>
        <p:spPr>
          <a:xfrm>
            <a:off x="4957879" y="1495322"/>
            <a:ext cx="229676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サービスの独自性・革新性</a:t>
            </a:r>
          </a:p>
        </p:txBody>
      </p:sp>
      <p:sp>
        <p:nvSpPr>
          <p:cNvPr id="14" name="正方形/長方形 13">
            <a:extLst>
              <a:ext uri="{FF2B5EF4-FFF2-40B4-BE49-F238E27FC236}">
                <a16:creationId xmlns:a16="http://schemas.microsoft.com/office/drawing/2014/main" id="{0D6C52DC-A453-592D-FC90-B784DB45A267}"/>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8212782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C0DBB30-6546-D170-7111-4E69E5047B5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D068D0E-9FC9-F11C-21D3-0C9B947BDBD3}"/>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x/x</a:t>
            </a:r>
            <a:endParaRPr kumimoji="1" lang="en-GB"/>
          </a:p>
        </p:txBody>
      </p:sp>
      <p:sp>
        <p:nvSpPr>
          <p:cNvPr id="3" name="正方形/長方形 2">
            <a:extLst>
              <a:ext uri="{FF2B5EF4-FFF2-40B4-BE49-F238E27FC236}">
                <a16:creationId xmlns:a16="http://schemas.microsoft.com/office/drawing/2014/main" id="{D4D2A99A-5487-8573-EA8D-29AAFD5AFF8B}"/>
              </a:ext>
            </a:extLst>
          </p:cNvPr>
          <p:cNvSpPr/>
          <p:nvPr/>
        </p:nvSpPr>
        <p:spPr>
          <a:xfrm>
            <a:off x="510775"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市場分析</a:t>
            </a:r>
          </a:p>
        </p:txBody>
      </p:sp>
      <p:sp>
        <p:nvSpPr>
          <p:cNvPr id="46" name="テキスト プレースホルダー 2">
            <a:extLst>
              <a:ext uri="{FF2B5EF4-FFF2-40B4-BE49-F238E27FC236}">
                <a16:creationId xmlns:a16="http://schemas.microsoft.com/office/drawing/2014/main" id="{D28D4524-11A2-C07A-C110-6386DC390AFF}"/>
              </a:ext>
            </a:extLst>
          </p:cNvPr>
          <p:cNvSpPr txBox="1">
            <a:spLocks/>
          </p:cNvSpPr>
          <p:nvPr/>
        </p:nvSpPr>
        <p:spPr>
          <a:xfrm>
            <a:off x="512291" y="1845251"/>
            <a:ext cx="4291977" cy="1294165"/>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（文章による補足はこちらに記載）</a:t>
            </a:r>
            <a:endParaRPr kumimoji="1" lang="en-US" altLang="ja-JP" sz="1050"/>
          </a:p>
        </p:txBody>
      </p:sp>
      <p:sp>
        <p:nvSpPr>
          <p:cNvPr id="48" name="正方形/長方形 47">
            <a:extLst>
              <a:ext uri="{FF2B5EF4-FFF2-40B4-BE49-F238E27FC236}">
                <a16:creationId xmlns:a16="http://schemas.microsoft.com/office/drawing/2014/main" id="{8EF86A7C-965F-6326-2C52-CAE928C039DC}"/>
              </a:ext>
            </a:extLst>
          </p:cNvPr>
          <p:cNvSpPr/>
          <p:nvPr/>
        </p:nvSpPr>
        <p:spPr>
          <a:xfrm>
            <a:off x="5102509"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競合分析</a:t>
            </a:r>
          </a:p>
        </p:txBody>
      </p:sp>
      <p:sp>
        <p:nvSpPr>
          <p:cNvPr id="6" name="正方形/長方形 5">
            <a:extLst>
              <a:ext uri="{FF2B5EF4-FFF2-40B4-BE49-F238E27FC236}">
                <a16:creationId xmlns:a16="http://schemas.microsoft.com/office/drawing/2014/main" id="{2175D068-6358-9F35-212E-EFF724323C3E}"/>
              </a:ext>
            </a:extLst>
          </p:cNvPr>
          <p:cNvSpPr/>
          <p:nvPr/>
        </p:nvSpPr>
        <p:spPr>
          <a:xfrm>
            <a:off x="5099972" y="1837933"/>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A</a:t>
            </a:r>
          </a:p>
        </p:txBody>
      </p:sp>
      <p:sp>
        <p:nvSpPr>
          <p:cNvPr id="7" name="正方形/長方形 6">
            <a:extLst>
              <a:ext uri="{FF2B5EF4-FFF2-40B4-BE49-F238E27FC236}">
                <a16:creationId xmlns:a16="http://schemas.microsoft.com/office/drawing/2014/main" id="{21094016-C0FC-CAA1-B7EA-3C03B0713847}"/>
              </a:ext>
            </a:extLst>
          </p:cNvPr>
          <p:cNvSpPr/>
          <p:nvPr/>
        </p:nvSpPr>
        <p:spPr>
          <a:xfrm>
            <a:off x="5099972" y="3012748"/>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B</a:t>
            </a:r>
          </a:p>
        </p:txBody>
      </p:sp>
      <p:sp>
        <p:nvSpPr>
          <p:cNvPr id="8" name="正方形/長方形 7">
            <a:extLst>
              <a:ext uri="{FF2B5EF4-FFF2-40B4-BE49-F238E27FC236}">
                <a16:creationId xmlns:a16="http://schemas.microsoft.com/office/drawing/2014/main" id="{2E6CC649-7563-DB56-F3C5-249EC23DC10D}"/>
              </a:ext>
            </a:extLst>
          </p:cNvPr>
          <p:cNvSpPr/>
          <p:nvPr/>
        </p:nvSpPr>
        <p:spPr>
          <a:xfrm>
            <a:off x="5099972" y="4187563"/>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C</a:t>
            </a:r>
          </a:p>
        </p:txBody>
      </p:sp>
      <p:sp>
        <p:nvSpPr>
          <p:cNvPr id="9" name="正方形/長方形 8">
            <a:extLst>
              <a:ext uri="{FF2B5EF4-FFF2-40B4-BE49-F238E27FC236}">
                <a16:creationId xmlns:a16="http://schemas.microsoft.com/office/drawing/2014/main" id="{C6A13686-EBEA-F676-663E-EE9CB421191B}"/>
              </a:ext>
            </a:extLst>
          </p:cNvPr>
          <p:cNvSpPr/>
          <p:nvPr/>
        </p:nvSpPr>
        <p:spPr>
          <a:xfrm>
            <a:off x="5099972" y="5362378"/>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D</a:t>
            </a:r>
          </a:p>
        </p:txBody>
      </p:sp>
      <p:sp>
        <p:nvSpPr>
          <p:cNvPr id="10" name="正方形/長方形 9">
            <a:extLst>
              <a:ext uri="{FF2B5EF4-FFF2-40B4-BE49-F238E27FC236}">
                <a16:creationId xmlns:a16="http://schemas.microsoft.com/office/drawing/2014/main" id="{BD687BB6-3BB7-1974-0FEA-ACB0B3D6EEC5}"/>
              </a:ext>
            </a:extLst>
          </p:cNvPr>
          <p:cNvSpPr/>
          <p:nvPr/>
        </p:nvSpPr>
        <p:spPr>
          <a:xfrm>
            <a:off x="6041967" y="1837933"/>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448CF4CF-F8FB-F760-C76B-4B3CB47066C3}"/>
              </a:ext>
            </a:extLst>
          </p:cNvPr>
          <p:cNvSpPr/>
          <p:nvPr/>
        </p:nvSpPr>
        <p:spPr>
          <a:xfrm>
            <a:off x="6041967" y="3012748"/>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2" name="正方形/長方形 11">
            <a:extLst>
              <a:ext uri="{FF2B5EF4-FFF2-40B4-BE49-F238E27FC236}">
                <a16:creationId xmlns:a16="http://schemas.microsoft.com/office/drawing/2014/main" id="{8A5C88FB-8417-2C9C-2F40-9D7FEE2DC018}"/>
              </a:ext>
            </a:extLst>
          </p:cNvPr>
          <p:cNvSpPr/>
          <p:nvPr/>
        </p:nvSpPr>
        <p:spPr>
          <a:xfrm>
            <a:off x="6041967" y="4187563"/>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正方形/長方形 12">
            <a:extLst>
              <a:ext uri="{FF2B5EF4-FFF2-40B4-BE49-F238E27FC236}">
                <a16:creationId xmlns:a16="http://schemas.microsoft.com/office/drawing/2014/main" id="{5D60FADA-8F16-9816-361F-4C102C07ABC0}"/>
              </a:ext>
            </a:extLst>
          </p:cNvPr>
          <p:cNvSpPr/>
          <p:nvPr/>
        </p:nvSpPr>
        <p:spPr>
          <a:xfrm>
            <a:off x="6041967" y="5362378"/>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cxnSp>
        <p:nvCxnSpPr>
          <p:cNvPr id="15" name="直線コネクタ 14">
            <a:extLst>
              <a:ext uri="{FF2B5EF4-FFF2-40B4-BE49-F238E27FC236}">
                <a16:creationId xmlns:a16="http://schemas.microsoft.com/office/drawing/2014/main" id="{1EDBF065-08FC-575C-CE3B-859B989245ED}"/>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5" name="グループ化 54">
            <a:extLst>
              <a:ext uri="{FF2B5EF4-FFF2-40B4-BE49-F238E27FC236}">
                <a16:creationId xmlns:a16="http://schemas.microsoft.com/office/drawing/2014/main" id="{EF4B7630-F733-21B6-8387-C5F0D811FD8D}"/>
              </a:ext>
            </a:extLst>
          </p:cNvPr>
          <p:cNvGrpSpPr/>
          <p:nvPr/>
        </p:nvGrpSpPr>
        <p:grpSpPr>
          <a:xfrm>
            <a:off x="407857" y="3543297"/>
            <a:ext cx="4617556" cy="3046280"/>
            <a:chOff x="546045" y="3482285"/>
            <a:chExt cx="4526516" cy="2908487"/>
          </a:xfrm>
        </p:grpSpPr>
        <p:sp>
          <p:nvSpPr>
            <p:cNvPr id="16" name="テキスト ボックス 15">
              <a:extLst>
                <a:ext uri="{FF2B5EF4-FFF2-40B4-BE49-F238E27FC236}">
                  <a16:creationId xmlns:a16="http://schemas.microsoft.com/office/drawing/2014/main" id="{5D634B57-DCED-C936-397E-5DC65AA5650F}"/>
                </a:ext>
              </a:extLst>
            </p:cNvPr>
            <p:cNvSpPr txBox="1"/>
            <p:nvPr/>
          </p:nvSpPr>
          <p:spPr>
            <a:xfrm>
              <a:off x="563220" y="494837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7" name="テキスト ボックス 16">
              <a:extLst>
                <a:ext uri="{FF2B5EF4-FFF2-40B4-BE49-F238E27FC236}">
                  <a16:creationId xmlns:a16="http://schemas.microsoft.com/office/drawing/2014/main" id="{D131855A-B4D2-CFAA-0369-9F30ABD298FB}"/>
                </a:ext>
              </a:extLst>
            </p:cNvPr>
            <p:cNvSpPr txBox="1"/>
            <p:nvPr/>
          </p:nvSpPr>
          <p:spPr>
            <a:xfrm>
              <a:off x="563220" y="3925654"/>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6F0331B0-AB8E-7E2C-8CD4-D83884BF95E6}"/>
                </a:ext>
              </a:extLst>
            </p:cNvPr>
            <p:cNvSpPr/>
            <p:nvPr/>
          </p:nvSpPr>
          <p:spPr>
            <a:xfrm>
              <a:off x="1792097"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対象業界の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市場規模</a:t>
              </a:r>
            </a:p>
          </p:txBody>
        </p:sp>
        <p:cxnSp>
          <p:nvCxnSpPr>
            <p:cNvPr id="19" name="直線矢印コネクタ 18">
              <a:extLst>
                <a:ext uri="{FF2B5EF4-FFF2-40B4-BE49-F238E27FC236}">
                  <a16:creationId xmlns:a16="http://schemas.microsoft.com/office/drawing/2014/main" id="{99318601-C080-495D-5057-D2889EB64895}"/>
                </a:ext>
              </a:extLst>
            </p:cNvPr>
            <p:cNvCxnSpPr>
              <a:cxnSpLocks/>
            </p:cNvCxnSpPr>
            <p:nvPr/>
          </p:nvCxnSpPr>
          <p:spPr>
            <a:xfrm>
              <a:off x="1005266" y="6088213"/>
              <a:ext cx="3318378" cy="1"/>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20" name="直線矢印コネクタ 19">
              <a:extLst>
                <a:ext uri="{FF2B5EF4-FFF2-40B4-BE49-F238E27FC236}">
                  <a16:creationId xmlns:a16="http://schemas.microsoft.com/office/drawing/2014/main" id="{BC5411D2-2F83-CE66-CB57-DB51EC1727F0}"/>
                </a:ext>
              </a:extLst>
            </p:cNvPr>
            <p:cNvCxnSpPr>
              <a:cxnSpLocks/>
            </p:cNvCxnSpPr>
            <p:nvPr/>
          </p:nvCxnSpPr>
          <p:spPr>
            <a:xfrm flipV="1">
              <a:off x="1005266"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2B124BB5-D2FC-826A-1439-AACA325946D3}"/>
                </a:ext>
              </a:extLst>
            </p:cNvPr>
            <p:cNvSpPr txBox="1"/>
            <p:nvPr/>
          </p:nvSpPr>
          <p:spPr>
            <a:xfrm>
              <a:off x="546045" y="3679813"/>
              <a:ext cx="951893" cy="14548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自社売上</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endParaRPr kumimoji="1" lang="en-US" altLang="ja-JP" sz="1000">
                <a:solidFill>
                  <a:schemeClr val="tx2"/>
                </a:solidFill>
                <a:latin typeface="Meiryo UI" panose="020B0604030504040204" pitchFamily="50" charset="-128"/>
                <a:ea typeface="Meiryo UI" panose="020B0604030504040204" pitchFamily="50" charset="-128"/>
              </a:endParaRPr>
            </a:p>
          </p:txBody>
        </p:sp>
        <p:cxnSp>
          <p:nvCxnSpPr>
            <p:cNvPr id="22" name="直線矢印コネクタ 21">
              <a:extLst>
                <a:ext uri="{FF2B5EF4-FFF2-40B4-BE49-F238E27FC236}">
                  <a16:creationId xmlns:a16="http://schemas.microsoft.com/office/drawing/2014/main" id="{567E434F-7A48-27E2-688E-4901AB30CDBB}"/>
                </a:ext>
              </a:extLst>
            </p:cNvPr>
            <p:cNvCxnSpPr>
              <a:cxnSpLocks/>
            </p:cNvCxnSpPr>
            <p:nvPr/>
          </p:nvCxnSpPr>
          <p:spPr>
            <a:xfrm flipV="1">
              <a:off x="2388843"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23" name="テキスト ボックス 22">
              <a:extLst>
                <a:ext uri="{FF2B5EF4-FFF2-40B4-BE49-F238E27FC236}">
                  <a16:creationId xmlns:a16="http://schemas.microsoft.com/office/drawing/2014/main" id="{B2351C8C-23E0-FF37-1E56-FDD0B93974F6}"/>
                </a:ext>
              </a:extLst>
            </p:cNvPr>
            <p:cNvSpPr txBox="1"/>
            <p:nvPr/>
          </p:nvSpPr>
          <p:spPr>
            <a:xfrm>
              <a:off x="1972556"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2026</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24" name="直線矢印コネクタ 23">
              <a:extLst>
                <a:ext uri="{FF2B5EF4-FFF2-40B4-BE49-F238E27FC236}">
                  <a16:creationId xmlns:a16="http://schemas.microsoft.com/office/drawing/2014/main" id="{63635113-6CA1-EC21-A09B-79E52CD7FB70}"/>
                </a:ext>
              </a:extLst>
            </p:cNvPr>
            <p:cNvCxnSpPr>
              <a:cxnSpLocks/>
            </p:cNvCxnSpPr>
            <p:nvPr/>
          </p:nvCxnSpPr>
          <p:spPr>
            <a:xfrm flipV="1">
              <a:off x="2678716" y="5107416"/>
              <a:ext cx="635947" cy="5146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25" name="直線矢印コネクタ 24">
              <a:extLst>
                <a:ext uri="{FF2B5EF4-FFF2-40B4-BE49-F238E27FC236}">
                  <a16:creationId xmlns:a16="http://schemas.microsoft.com/office/drawing/2014/main" id="{583D9CB1-BD6F-BD18-3EE8-402072AFC99B}"/>
                </a:ext>
              </a:extLst>
            </p:cNvPr>
            <p:cNvCxnSpPr>
              <a:cxnSpLocks/>
            </p:cNvCxnSpPr>
            <p:nvPr/>
          </p:nvCxnSpPr>
          <p:spPr>
            <a:xfrm>
              <a:off x="1214723" y="5097284"/>
              <a:ext cx="1463992" cy="6159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sp>
          <p:nvSpPr>
            <p:cNvPr id="26" name="テキスト ボックス 25">
              <a:extLst>
                <a:ext uri="{FF2B5EF4-FFF2-40B4-BE49-F238E27FC236}">
                  <a16:creationId xmlns:a16="http://schemas.microsoft.com/office/drawing/2014/main" id="{14C44B8A-911D-E6F3-E7BC-052BF0F03A51}"/>
                </a:ext>
              </a:extLst>
            </p:cNvPr>
            <p:cNvSpPr txBox="1"/>
            <p:nvPr/>
          </p:nvSpPr>
          <p:spPr>
            <a:xfrm>
              <a:off x="76546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2023</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29" name="テキスト ボックス 28">
              <a:extLst>
                <a:ext uri="{FF2B5EF4-FFF2-40B4-BE49-F238E27FC236}">
                  <a16:creationId xmlns:a16="http://schemas.microsoft.com/office/drawing/2014/main" id="{EB65CD42-7006-286D-2AB8-A8EDC99DB5AE}"/>
                </a:ext>
              </a:extLst>
            </p:cNvPr>
            <p:cNvSpPr txBox="1"/>
            <p:nvPr/>
          </p:nvSpPr>
          <p:spPr>
            <a:xfrm>
              <a:off x="390913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2031</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0" name="直線矢印コネクタ 29">
              <a:extLst>
                <a:ext uri="{FF2B5EF4-FFF2-40B4-BE49-F238E27FC236}">
                  <a16:creationId xmlns:a16="http://schemas.microsoft.com/office/drawing/2014/main" id="{9C525CF7-5A77-1D2A-B39B-AA836E723398}"/>
                </a:ext>
              </a:extLst>
            </p:cNvPr>
            <p:cNvCxnSpPr>
              <a:cxnSpLocks/>
            </p:cNvCxnSpPr>
            <p:nvPr/>
          </p:nvCxnSpPr>
          <p:spPr>
            <a:xfrm flipH="1" flipV="1">
              <a:off x="1005266" y="5080941"/>
              <a:ext cx="3323640" cy="0"/>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31" name="直線矢印コネクタ 30">
              <a:extLst>
                <a:ext uri="{FF2B5EF4-FFF2-40B4-BE49-F238E27FC236}">
                  <a16:creationId xmlns:a16="http://schemas.microsoft.com/office/drawing/2014/main" id="{3AB5108F-CCFC-2ADB-1DDE-BA8A0256FFCF}"/>
                </a:ext>
              </a:extLst>
            </p:cNvPr>
            <p:cNvCxnSpPr>
              <a:cxnSpLocks/>
            </p:cNvCxnSpPr>
            <p:nvPr/>
          </p:nvCxnSpPr>
          <p:spPr>
            <a:xfrm flipV="1">
              <a:off x="1200185" y="4841930"/>
              <a:ext cx="1502678" cy="494979"/>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32" name="直線矢印コネクタ 31">
              <a:extLst>
                <a:ext uri="{FF2B5EF4-FFF2-40B4-BE49-F238E27FC236}">
                  <a16:creationId xmlns:a16="http://schemas.microsoft.com/office/drawing/2014/main" id="{ADCEEAD4-97D3-B6B0-F51F-C63C35265BAE}"/>
                </a:ext>
              </a:extLst>
            </p:cNvPr>
            <p:cNvCxnSpPr>
              <a:cxnSpLocks/>
            </p:cNvCxnSpPr>
            <p:nvPr/>
          </p:nvCxnSpPr>
          <p:spPr>
            <a:xfrm flipH="1" flipV="1">
              <a:off x="1005266" y="4055684"/>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3" name="正方形/長方形 32">
              <a:extLst>
                <a:ext uri="{FF2B5EF4-FFF2-40B4-BE49-F238E27FC236}">
                  <a16:creationId xmlns:a16="http://schemas.microsoft.com/office/drawing/2014/main" id="{5EE3728E-9D9C-34DB-7AD1-9929AAB1E400}"/>
                </a:ext>
              </a:extLst>
            </p:cNvPr>
            <p:cNvSpPr/>
            <p:nvPr/>
          </p:nvSpPr>
          <p:spPr>
            <a:xfrm>
              <a:off x="3056886"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当社の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事業売上高</a:t>
              </a:r>
            </a:p>
          </p:txBody>
        </p:sp>
        <p:cxnSp>
          <p:nvCxnSpPr>
            <p:cNvPr id="34" name="直線矢印コネクタ 33">
              <a:extLst>
                <a:ext uri="{FF2B5EF4-FFF2-40B4-BE49-F238E27FC236}">
                  <a16:creationId xmlns:a16="http://schemas.microsoft.com/office/drawing/2014/main" id="{E41D9DB6-3500-2626-8899-C8357E3E857B}"/>
                </a:ext>
              </a:extLst>
            </p:cNvPr>
            <p:cNvCxnSpPr>
              <a:cxnSpLocks/>
            </p:cNvCxnSpPr>
            <p:nvPr/>
          </p:nvCxnSpPr>
          <p:spPr>
            <a:xfrm flipV="1">
              <a:off x="3314665"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6" name="テキスト ボックス 35">
              <a:extLst>
                <a:ext uri="{FF2B5EF4-FFF2-40B4-BE49-F238E27FC236}">
                  <a16:creationId xmlns:a16="http://schemas.microsoft.com/office/drawing/2014/main" id="{3F12543E-739E-88A3-9659-36F276CE47A9}"/>
                </a:ext>
              </a:extLst>
            </p:cNvPr>
            <p:cNvSpPr txBox="1"/>
            <p:nvPr/>
          </p:nvSpPr>
          <p:spPr>
            <a:xfrm>
              <a:off x="2904317"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2028</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7" name="直線矢印コネクタ 36">
              <a:extLst>
                <a:ext uri="{FF2B5EF4-FFF2-40B4-BE49-F238E27FC236}">
                  <a16:creationId xmlns:a16="http://schemas.microsoft.com/office/drawing/2014/main" id="{DBE5B233-3F2F-828E-31B2-9479AC63722F}"/>
                </a:ext>
              </a:extLst>
            </p:cNvPr>
            <p:cNvCxnSpPr>
              <a:cxnSpLocks/>
            </p:cNvCxnSpPr>
            <p:nvPr/>
          </p:nvCxnSpPr>
          <p:spPr>
            <a:xfrm flipV="1">
              <a:off x="3328432" y="4065100"/>
              <a:ext cx="995212" cy="1042316"/>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B7486263-B928-DD3D-30F0-D73740455B3D}"/>
                </a:ext>
              </a:extLst>
            </p:cNvPr>
            <p:cNvCxnSpPr>
              <a:cxnSpLocks/>
            </p:cNvCxnSpPr>
            <p:nvPr/>
          </p:nvCxnSpPr>
          <p:spPr>
            <a:xfrm flipV="1">
              <a:off x="2688967" y="4509933"/>
              <a:ext cx="1623154" cy="335043"/>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直線矢印コネクタ 39">
              <a:extLst>
                <a:ext uri="{FF2B5EF4-FFF2-40B4-BE49-F238E27FC236}">
                  <a16:creationId xmlns:a16="http://schemas.microsoft.com/office/drawing/2014/main" id="{65211A40-FA49-0570-7849-95D6C54BEAE1}"/>
                </a:ext>
              </a:extLst>
            </p:cNvPr>
            <p:cNvCxnSpPr>
              <a:cxnSpLocks/>
            </p:cNvCxnSpPr>
            <p:nvPr/>
          </p:nvCxnSpPr>
          <p:spPr>
            <a:xfrm flipV="1">
              <a:off x="4323644"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41" name="テキスト ボックス 40">
              <a:extLst>
                <a:ext uri="{FF2B5EF4-FFF2-40B4-BE49-F238E27FC236}">
                  <a16:creationId xmlns:a16="http://schemas.microsoft.com/office/drawing/2014/main" id="{82A465F9-90BD-3BF0-E720-1195CCA09141}"/>
                </a:ext>
              </a:extLst>
            </p:cNvPr>
            <p:cNvSpPr txBox="1"/>
            <p:nvPr/>
          </p:nvSpPr>
          <p:spPr>
            <a:xfrm>
              <a:off x="3805141" y="3685852"/>
              <a:ext cx="1020769" cy="15274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市場規模</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p>
          </p:txBody>
        </p:sp>
        <p:sp>
          <p:nvSpPr>
            <p:cNvPr id="42" name="テキスト ボックス 41">
              <a:extLst>
                <a:ext uri="{FF2B5EF4-FFF2-40B4-BE49-F238E27FC236}">
                  <a16:creationId xmlns:a16="http://schemas.microsoft.com/office/drawing/2014/main" id="{94356020-16DC-324B-E329-5FB8B263698A}"/>
                </a:ext>
              </a:extLst>
            </p:cNvPr>
            <p:cNvSpPr txBox="1"/>
            <p:nvPr/>
          </p:nvSpPr>
          <p:spPr>
            <a:xfrm>
              <a:off x="4400728" y="6067131"/>
              <a:ext cx="671833" cy="3236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年度</a:t>
              </a:r>
              <a:r>
                <a:rPr kumimoji="1" lang="en-US" altLang="ja-JP"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43" name="テキスト ボックス 42">
              <a:extLst>
                <a:ext uri="{FF2B5EF4-FFF2-40B4-BE49-F238E27FC236}">
                  <a16:creationId xmlns:a16="http://schemas.microsoft.com/office/drawing/2014/main" id="{A1EE0497-106A-0B55-B9C4-677327495DC5}"/>
                </a:ext>
              </a:extLst>
            </p:cNvPr>
            <p:cNvSpPr txBox="1"/>
            <p:nvPr/>
          </p:nvSpPr>
          <p:spPr>
            <a:xfrm>
              <a:off x="4296522" y="4373636"/>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49" name="直線矢印コネクタ 48">
              <a:extLst>
                <a:ext uri="{FF2B5EF4-FFF2-40B4-BE49-F238E27FC236}">
                  <a16:creationId xmlns:a16="http://schemas.microsoft.com/office/drawing/2014/main" id="{A2FF4A8C-48ED-7AF9-13A0-570B94599684}"/>
                </a:ext>
              </a:extLst>
            </p:cNvPr>
            <p:cNvCxnSpPr>
              <a:cxnSpLocks/>
            </p:cNvCxnSpPr>
            <p:nvPr/>
          </p:nvCxnSpPr>
          <p:spPr>
            <a:xfrm flipH="1" flipV="1">
              <a:off x="1005266" y="449172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80F637A3-225B-8BE5-7586-5305C2E00C87}"/>
                </a:ext>
              </a:extLst>
            </p:cNvPr>
            <p:cNvCxnSpPr>
              <a:cxnSpLocks/>
            </p:cNvCxnSpPr>
            <p:nvPr/>
          </p:nvCxnSpPr>
          <p:spPr>
            <a:xfrm flipH="1" flipV="1">
              <a:off x="1005266" y="533919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51" name="テキスト ボックス 50">
              <a:extLst>
                <a:ext uri="{FF2B5EF4-FFF2-40B4-BE49-F238E27FC236}">
                  <a16:creationId xmlns:a16="http://schemas.microsoft.com/office/drawing/2014/main" id="{8957A6D3-EA89-F773-9548-51B301DF8FCB}"/>
                </a:ext>
              </a:extLst>
            </p:cNvPr>
            <p:cNvSpPr txBox="1"/>
            <p:nvPr/>
          </p:nvSpPr>
          <p:spPr>
            <a:xfrm>
              <a:off x="4296522" y="522523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53" name="直線矢印コネクタ 52">
              <a:extLst>
                <a:ext uri="{FF2B5EF4-FFF2-40B4-BE49-F238E27FC236}">
                  <a16:creationId xmlns:a16="http://schemas.microsoft.com/office/drawing/2014/main" id="{A95050E6-10DE-812D-D369-C2B6D21D4A7D}"/>
                </a:ext>
              </a:extLst>
            </p:cNvPr>
            <p:cNvCxnSpPr>
              <a:cxnSpLocks/>
            </p:cNvCxnSpPr>
            <p:nvPr/>
          </p:nvCxnSpPr>
          <p:spPr>
            <a:xfrm>
              <a:off x="2772283" y="3621987"/>
              <a:ext cx="385528" cy="0"/>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5EDA0831-1855-14A8-B08A-5F82465A34E4}"/>
                </a:ext>
              </a:extLst>
            </p:cNvPr>
            <p:cNvCxnSpPr>
              <a:cxnSpLocks/>
            </p:cNvCxnSpPr>
            <p:nvPr/>
          </p:nvCxnSpPr>
          <p:spPr>
            <a:xfrm>
              <a:off x="1472139" y="3621987"/>
              <a:ext cx="433766" cy="0"/>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grpSp>
      <p:sp>
        <p:nvSpPr>
          <p:cNvPr id="39" name="正方形/長方形 38">
            <a:extLst>
              <a:ext uri="{FF2B5EF4-FFF2-40B4-BE49-F238E27FC236}">
                <a16:creationId xmlns:a16="http://schemas.microsoft.com/office/drawing/2014/main" id="{4926F1B8-91C8-0AE0-1092-524FCB938966}"/>
              </a:ext>
            </a:extLst>
          </p:cNvPr>
          <p:cNvSpPr/>
          <p:nvPr/>
        </p:nvSpPr>
        <p:spPr>
          <a:xfrm>
            <a:off x="2300962" y="5777086"/>
            <a:ext cx="910002" cy="420664"/>
          </a:xfrm>
          <a:prstGeom prst="rect">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37148" rIns="36000" bIns="37148" numCol="1" spcCol="0" rtlCol="0" fromWordArt="0" anchor="ctr" anchorCtr="0" forceAA="0" compatLnSpc="1">
            <a:prstTxWarp prst="textNoShape">
              <a:avLst/>
            </a:prstTxWarp>
            <a:noAutofit/>
          </a:bodyPr>
          <a:lstStyle/>
          <a:p>
            <a:pPr algn="ctr" defTabSz="742950"/>
            <a:r>
              <a:rPr kumimoji="1" lang="ja-JP" altLang="en-US" sz="1200">
                <a:solidFill>
                  <a:schemeClr val="tx1"/>
                </a:solidFill>
                <a:latin typeface="Meiryo UI" panose="020B0604030504040204" pitchFamily="50" charset="-128"/>
                <a:ea typeface="Meiryo UI" panose="020B0604030504040204" pitchFamily="50" charset="-128"/>
              </a:rPr>
              <a:t>本事業</a:t>
            </a:r>
            <a:br>
              <a:rPr kumimoji="1" lang="en-US" altLang="ja-JP" sz="1200">
                <a:solidFill>
                  <a:schemeClr val="tx1"/>
                </a:solidFill>
                <a:latin typeface="Meiryo UI" panose="020B0604030504040204" pitchFamily="50" charset="-128"/>
                <a:ea typeface="Meiryo UI" panose="020B0604030504040204" pitchFamily="50" charset="-128"/>
              </a:rPr>
            </a:br>
            <a:r>
              <a:rPr kumimoji="1" lang="ja-JP" altLang="en-US" sz="1200">
                <a:solidFill>
                  <a:schemeClr val="tx1"/>
                </a:solidFill>
                <a:latin typeface="Meiryo UI" panose="020B0604030504040204" pitchFamily="50" charset="-128"/>
                <a:ea typeface="Meiryo UI" panose="020B0604030504040204" pitchFamily="50" charset="-128"/>
              </a:rPr>
              <a:t>実施期間</a:t>
            </a:r>
          </a:p>
        </p:txBody>
      </p:sp>
      <p:sp>
        <p:nvSpPr>
          <p:cNvPr id="35" name="正方形/長方形 34">
            <a:extLst>
              <a:ext uri="{FF2B5EF4-FFF2-40B4-BE49-F238E27FC236}">
                <a16:creationId xmlns:a16="http://schemas.microsoft.com/office/drawing/2014/main" id="{6887AFBA-EEB4-7C40-661E-F983CE5E70AD}"/>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5,9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9731403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C8BA1E1-C0C7-710D-BFC4-3D699F20CD1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08E33A1-F28C-BFAB-65B7-F81922CF37EB}"/>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738F9D2-8E1A-0872-D284-E0C619A9EF43}"/>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x/x</a:t>
            </a:r>
            <a:endParaRPr kumimoji="1" lang="en-GB"/>
          </a:p>
        </p:txBody>
      </p:sp>
      <p:sp>
        <p:nvSpPr>
          <p:cNvPr id="29" name="正方形/長方形 28">
            <a:extLst>
              <a:ext uri="{FF2B5EF4-FFF2-40B4-BE49-F238E27FC236}">
                <a16:creationId xmlns:a16="http://schemas.microsoft.com/office/drawing/2014/main" id="{A89593E0-BB98-61F7-8AA9-A82C7BE6CF7E}"/>
              </a:ext>
            </a:extLst>
          </p:cNvPr>
          <p:cNvSpPr/>
          <p:nvPr/>
        </p:nvSpPr>
        <p:spPr>
          <a:xfrm>
            <a:off x="510772" y="1495322"/>
            <a:ext cx="2668525"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事業実施国の事業環境に対する理解</a:t>
            </a:r>
          </a:p>
        </p:txBody>
      </p:sp>
      <p:sp>
        <p:nvSpPr>
          <p:cNvPr id="23" name="正方形/長方形 22">
            <a:extLst>
              <a:ext uri="{FF2B5EF4-FFF2-40B4-BE49-F238E27FC236}">
                <a16:creationId xmlns:a16="http://schemas.microsoft.com/office/drawing/2014/main" id="{311BF696-8D11-7066-B644-8863723365A1}"/>
              </a:ext>
            </a:extLst>
          </p:cNvPr>
          <p:cNvSpPr/>
          <p:nvPr/>
        </p:nvSpPr>
        <p:spPr>
          <a:xfrm>
            <a:off x="510773" y="2407622"/>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社会</a:t>
            </a:r>
          </a:p>
        </p:txBody>
      </p:sp>
      <p:sp>
        <p:nvSpPr>
          <p:cNvPr id="31" name="正方形/長方形 30">
            <a:extLst>
              <a:ext uri="{FF2B5EF4-FFF2-40B4-BE49-F238E27FC236}">
                <a16:creationId xmlns:a16="http://schemas.microsoft.com/office/drawing/2014/main" id="{A5A483F8-75B7-C3A8-E0FF-FAC423B03484}"/>
              </a:ext>
            </a:extLst>
          </p:cNvPr>
          <p:cNvSpPr/>
          <p:nvPr/>
        </p:nvSpPr>
        <p:spPr>
          <a:xfrm>
            <a:off x="510773" y="32355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自然災害</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7B20FFB0-31A1-FB5A-1B9C-6F869CD371C5}"/>
              </a:ext>
            </a:extLst>
          </p:cNvPr>
          <p:cNvSpPr/>
          <p:nvPr/>
        </p:nvSpPr>
        <p:spPr>
          <a:xfrm>
            <a:off x="510773" y="4063488"/>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政治</a:t>
            </a:r>
          </a:p>
        </p:txBody>
      </p:sp>
      <p:sp>
        <p:nvSpPr>
          <p:cNvPr id="33" name="正方形/長方形 32">
            <a:extLst>
              <a:ext uri="{FF2B5EF4-FFF2-40B4-BE49-F238E27FC236}">
                <a16:creationId xmlns:a16="http://schemas.microsoft.com/office/drawing/2014/main" id="{1B770C44-4417-2678-7E6F-EF9CC5D1FFC0}"/>
              </a:ext>
            </a:extLst>
          </p:cNvPr>
          <p:cNvSpPr/>
          <p:nvPr/>
        </p:nvSpPr>
        <p:spPr>
          <a:xfrm>
            <a:off x="510773" y="4891421"/>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法</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C717217F-945C-E326-F793-2FE814C40947}"/>
              </a:ext>
            </a:extLst>
          </p:cNvPr>
          <p:cNvSpPr/>
          <p:nvPr/>
        </p:nvSpPr>
        <p:spPr>
          <a:xfrm>
            <a:off x="1650341"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5" name="正方形/長方形 34">
            <a:extLst>
              <a:ext uri="{FF2B5EF4-FFF2-40B4-BE49-F238E27FC236}">
                <a16:creationId xmlns:a16="http://schemas.microsoft.com/office/drawing/2014/main" id="{BB5BC3A1-2B63-87A7-8646-1CC53253DA86}"/>
              </a:ext>
            </a:extLst>
          </p:cNvPr>
          <p:cNvSpPr/>
          <p:nvPr/>
        </p:nvSpPr>
        <p:spPr>
          <a:xfrm>
            <a:off x="1650341"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6" name="正方形/長方形 35">
            <a:extLst>
              <a:ext uri="{FF2B5EF4-FFF2-40B4-BE49-F238E27FC236}">
                <a16:creationId xmlns:a16="http://schemas.microsoft.com/office/drawing/2014/main" id="{A5D3DE4F-4C6B-86E7-0F9F-FBF4426B07BC}"/>
              </a:ext>
            </a:extLst>
          </p:cNvPr>
          <p:cNvSpPr/>
          <p:nvPr/>
        </p:nvSpPr>
        <p:spPr>
          <a:xfrm>
            <a:off x="1650341"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7" name="正方形/長方形 36">
            <a:extLst>
              <a:ext uri="{FF2B5EF4-FFF2-40B4-BE49-F238E27FC236}">
                <a16:creationId xmlns:a16="http://schemas.microsoft.com/office/drawing/2014/main" id="{535CA681-CDEF-9A3E-4444-3D7C913AD520}"/>
              </a:ext>
            </a:extLst>
          </p:cNvPr>
          <p:cNvSpPr/>
          <p:nvPr/>
        </p:nvSpPr>
        <p:spPr>
          <a:xfrm>
            <a:off x="1650341"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8" name="正方形/長方形 37">
            <a:extLst>
              <a:ext uri="{FF2B5EF4-FFF2-40B4-BE49-F238E27FC236}">
                <a16:creationId xmlns:a16="http://schemas.microsoft.com/office/drawing/2014/main" id="{45139323-D818-92BD-C682-D0675DD6B03F}"/>
              </a:ext>
            </a:extLst>
          </p:cNvPr>
          <p:cNvSpPr/>
          <p:nvPr/>
        </p:nvSpPr>
        <p:spPr>
          <a:xfrm>
            <a:off x="5552365"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9" name="正方形/長方形 38">
            <a:extLst>
              <a:ext uri="{FF2B5EF4-FFF2-40B4-BE49-F238E27FC236}">
                <a16:creationId xmlns:a16="http://schemas.microsoft.com/office/drawing/2014/main" id="{5EB5F4F1-0132-C356-2DD3-9D5DCE46A070}"/>
              </a:ext>
            </a:extLst>
          </p:cNvPr>
          <p:cNvSpPr/>
          <p:nvPr/>
        </p:nvSpPr>
        <p:spPr>
          <a:xfrm>
            <a:off x="5552365"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0" name="正方形/長方形 39">
            <a:extLst>
              <a:ext uri="{FF2B5EF4-FFF2-40B4-BE49-F238E27FC236}">
                <a16:creationId xmlns:a16="http://schemas.microsoft.com/office/drawing/2014/main" id="{6822C8C8-DA43-1A36-B23E-F3EE8204E27A}"/>
              </a:ext>
            </a:extLst>
          </p:cNvPr>
          <p:cNvSpPr/>
          <p:nvPr/>
        </p:nvSpPr>
        <p:spPr>
          <a:xfrm>
            <a:off x="5552365"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1" name="正方形/長方形 40">
            <a:extLst>
              <a:ext uri="{FF2B5EF4-FFF2-40B4-BE49-F238E27FC236}">
                <a16:creationId xmlns:a16="http://schemas.microsoft.com/office/drawing/2014/main" id="{B3F407BF-BBCC-FA96-BBEB-6BA008102305}"/>
              </a:ext>
            </a:extLst>
          </p:cNvPr>
          <p:cNvSpPr/>
          <p:nvPr/>
        </p:nvSpPr>
        <p:spPr>
          <a:xfrm>
            <a:off x="5552365"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42EFE19F-E92B-C1FD-F06A-0A74D2AC7437}"/>
              </a:ext>
            </a:extLst>
          </p:cNvPr>
          <p:cNvSpPr/>
          <p:nvPr/>
        </p:nvSpPr>
        <p:spPr>
          <a:xfrm>
            <a:off x="1650341"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外部環境の概要</a:t>
            </a:r>
            <a:br>
              <a:rPr kumimoji="1" lang="en-US" altLang="ja-JP" sz="1200">
                <a:solidFill>
                  <a:schemeClr val="bg1"/>
                </a:solidFill>
                <a:latin typeface="Meiryo UI" panose="020B0604030504040204" pitchFamily="50" charset="-128"/>
                <a:ea typeface="Meiryo UI" panose="020B0604030504040204" pitchFamily="50" charset="-128"/>
              </a:rPr>
            </a:br>
            <a:r>
              <a:rPr kumimoji="1" lang="en-US" altLang="ja-JP" sz="1200">
                <a:solidFill>
                  <a:schemeClr val="bg1"/>
                </a:solidFill>
                <a:latin typeface="Meiryo UI" panose="020B0604030504040204" pitchFamily="50" charset="-128"/>
                <a:ea typeface="Meiryo UI" panose="020B0604030504040204" pitchFamily="50" charset="-128"/>
              </a:rPr>
              <a:t>(</a:t>
            </a:r>
            <a:r>
              <a:rPr kumimoji="1" lang="ja-JP" altLang="en-US" sz="1200">
                <a:solidFill>
                  <a:schemeClr val="bg1"/>
                </a:solidFill>
                <a:latin typeface="Meiryo UI" panose="020B0604030504040204" pitchFamily="50" charset="-128"/>
                <a:ea typeface="Meiryo UI" panose="020B0604030504040204" pitchFamily="50" charset="-128"/>
              </a:rPr>
              <a:t>想定課題・リスク等を含む</a:t>
            </a:r>
            <a:r>
              <a:rPr kumimoji="1" lang="en-US" altLang="ja-JP" sz="1200">
                <a:solidFill>
                  <a:schemeClr val="bg1"/>
                </a:solidFill>
                <a:latin typeface="Meiryo UI" panose="020B0604030504040204" pitchFamily="50" charset="-128"/>
                <a:ea typeface="Meiryo UI" panose="020B0604030504040204" pitchFamily="50" charset="-128"/>
              </a:rPr>
              <a:t>)</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C4AC4604-D613-2B7D-3101-8ACF9F1FB33E}"/>
              </a:ext>
            </a:extLst>
          </p:cNvPr>
          <p:cNvSpPr/>
          <p:nvPr/>
        </p:nvSpPr>
        <p:spPr>
          <a:xfrm>
            <a:off x="5552365"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想定される課題・リスクへの対応策</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B8591014-88AD-9E58-9CCB-7D294D48DB61}"/>
              </a:ext>
            </a:extLst>
          </p:cNvPr>
          <p:cNvSpPr/>
          <p:nvPr/>
        </p:nvSpPr>
        <p:spPr>
          <a:xfrm>
            <a:off x="510773" y="57193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その他</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06889488-1A70-05E3-7EA6-F1EA325F6879}"/>
              </a:ext>
            </a:extLst>
          </p:cNvPr>
          <p:cNvSpPr/>
          <p:nvPr/>
        </p:nvSpPr>
        <p:spPr>
          <a:xfrm>
            <a:off x="1650341"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6" name="正方形/長方形 45">
            <a:extLst>
              <a:ext uri="{FF2B5EF4-FFF2-40B4-BE49-F238E27FC236}">
                <a16:creationId xmlns:a16="http://schemas.microsoft.com/office/drawing/2014/main" id="{19BD5F71-9E3C-B9CF-47CC-2D3CB4FDCAA0}"/>
              </a:ext>
            </a:extLst>
          </p:cNvPr>
          <p:cNvSpPr/>
          <p:nvPr/>
        </p:nvSpPr>
        <p:spPr>
          <a:xfrm>
            <a:off x="5552365"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 name="正方形/長方形 5">
            <a:extLst>
              <a:ext uri="{FF2B5EF4-FFF2-40B4-BE49-F238E27FC236}">
                <a16:creationId xmlns:a16="http://schemas.microsoft.com/office/drawing/2014/main" id="{95FDBBB3-FDF3-50A0-84A3-03802E74F3B1}"/>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5,9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9483262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E3E70B1-DB8C-C1ED-144B-2CAE53BCB504}"/>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F86D649-CDAE-9743-3FD9-04D3B11AB05A}"/>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5EC00AB7-405C-D89B-739B-E68DD33A7A56}"/>
              </a:ext>
            </a:extLst>
          </p:cNvPr>
          <p:cNvSpPr>
            <a:spLocks noGrp="1"/>
          </p:cNvSpPr>
          <p:nvPr>
            <p:ph type="body" sz="quarter" idx="17"/>
          </p:nvPr>
        </p:nvSpPr>
        <p:spPr/>
        <p:txBody>
          <a:bodyPr/>
          <a:lstStyle/>
          <a:p>
            <a:r>
              <a:rPr kumimoji="1" lang="en-GB" altLang="ja-JP"/>
              <a:t>3-6. </a:t>
            </a:r>
            <a:r>
              <a:rPr kumimoji="1" lang="ja-JP" altLang="en-US"/>
              <a:t>実施体制 </a:t>
            </a:r>
            <a:r>
              <a:rPr kumimoji="1" lang="en-US" altLang="ja-JP"/>
              <a:t>1/x</a:t>
            </a:r>
            <a:endParaRPr kumimoji="1" lang="en-GB" altLang="ja-JP"/>
          </a:p>
        </p:txBody>
      </p:sp>
      <p:sp>
        <p:nvSpPr>
          <p:cNvPr id="5" name="正方形/長方形 4">
            <a:extLst>
              <a:ext uri="{FF2B5EF4-FFF2-40B4-BE49-F238E27FC236}">
                <a16:creationId xmlns:a16="http://schemas.microsoft.com/office/drawing/2014/main" id="{FD1D955B-EA7A-EC36-3CA1-1E66499E0F25}"/>
              </a:ext>
            </a:extLst>
          </p:cNvPr>
          <p:cNvSpPr/>
          <p:nvPr/>
        </p:nvSpPr>
        <p:spPr>
          <a:xfrm>
            <a:off x="510777"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実施体制概要</a:t>
            </a:r>
          </a:p>
        </p:txBody>
      </p:sp>
      <p:grpSp>
        <p:nvGrpSpPr>
          <p:cNvPr id="16" name="グループ化 15">
            <a:extLst>
              <a:ext uri="{FF2B5EF4-FFF2-40B4-BE49-F238E27FC236}">
                <a16:creationId xmlns:a16="http://schemas.microsoft.com/office/drawing/2014/main" id="{500F61B3-7E96-A7BE-9902-288651D37883}"/>
              </a:ext>
            </a:extLst>
          </p:cNvPr>
          <p:cNvGrpSpPr/>
          <p:nvPr/>
        </p:nvGrpSpPr>
        <p:grpSpPr>
          <a:xfrm>
            <a:off x="510777" y="1881455"/>
            <a:ext cx="8884050" cy="1547545"/>
            <a:chOff x="719963" y="1881455"/>
            <a:chExt cx="8596052" cy="1547545"/>
          </a:xfrm>
        </p:grpSpPr>
        <p:sp>
          <p:nvSpPr>
            <p:cNvPr id="56" name="テキスト プレースホルダー 2">
              <a:extLst>
                <a:ext uri="{FF2B5EF4-FFF2-40B4-BE49-F238E27FC236}">
                  <a16:creationId xmlns:a16="http://schemas.microsoft.com/office/drawing/2014/main" id="{27B3444D-E217-2661-3A56-A9575B68A148}"/>
                </a:ext>
              </a:extLst>
            </p:cNvPr>
            <p:cNvSpPr txBox="1">
              <a:spLocks/>
            </p:cNvSpPr>
            <p:nvPr/>
          </p:nvSpPr>
          <p:spPr>
            <a:xfrm>
              <a:off x="72006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補助事業者</a:t>
              </a:r>
              <a:endParaRPr kumimoji="1" lang="en-US" altLang="ja-JP" sz="1200" b="1"/>
            </a:p>
          </p:txBody>
        </p:sp>
        <p:sp>
          <p:nvSpPr>
            <p:cNvPr id="57" name="テキスト プレースホルダー 2">
              <a:extLst>
                <a:ext uri="{FF2B5EF4-FFF2-40B4-BE49-F238E27FC236}">
                  <a16:creationId xmlns:a16="http://schemas.microsoft.com/office/drawing/2014/main" id="{25A88F19-1CD9-BE43-3DD1-CB18CBA04E56}"/>
                </a:ext>
              </a:extLst>
            </p:cNvPr>
            <p:cNvSpPr txBox="1">
              <a:spLocks/>
            </p:cNvSpPr>
            <p:nvPr/>
          </p:nvSpPr>
          <p:spPr>
            <a:xfrm>
              <a:off x="2979384"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委託先</a:t>
              </a:r>
              <a:endParaRPr kumimoji="1" lang="en-US" altLang="ja-JP" sz="1200" b="1"/>
            </a:p>
          </p:txBody>
        </p:sp>
        <p:sp>
          <p:nvSpPr>
            <p:cNvPr id="58" name="テキスト プレースホルダー 2">
              <a:extLst>
                <a:ext uri="{FF2B5EF4-FFF2-40B4-BE49-F238E27FC236}">
                  <a16:creationId xmlns:a16="http://schemas.microsoft.com/office/drawing/2014/main" id="{3B9B0E45-EB6F-B65F-05F6-81E37C7F7C2D}"/>
                </a:ext>
              </a:extLst>
            </p:cNvPr>
            <p:cNvSpPr txBox="1">
              <a:spLocks/>
            </p:cNvSpPr>
            <p:nvPr/>
          </p:nvSpPr>
          <p:spPr>
            <a:xfrm>
              <a:off x="523869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再委託先</a:t>
              </a:r>
              <a:endParaRPr kumimoji="1" lang="en-US" altLang="ja-JP" sz="1200" b="1"/>
            </a:p>
          </p:txBody>
        </p:sp>
        <p:sp>
          <p:nvSpPr>
            <p:cNvPr id="59" name="テキスト プレースホルダー 2">
              <a:extLst>
                <a:ext uri="{FF2B5EF4-FFF2-40B4-BE49-F238E27FC236}">
                  <a16:creationId xmlns:a16="http://schemas.microsoft.com/office/drawing/2014/main" id="{87E9234E-FA13-7328-0B8F-F0AC9404F91C}"/>
                </a:ext>
              </a:extLst>
            </p:cNvPr>
            <p:cNvSpPr txBox="1">
              <a:spLocks/>
            </p:cNvSpPr>
            <p:nvPr/>
          </p:nvSpPr>
          <p:spPr>
            <a:xfrm>
              <a:off x="7498015"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再々委託先</a:t>
              </a:r>
              <a:endParaRPr kumimoji="1" lang="en-US" altLang="ja-JP" sz="1200" b="1"/>
            </a:p>
          </p:txBody>
        </p:sp>
        <p:sp>
          <p:nvSpPr>
            <p:cNvPr id="27" name="正方形/長方形 26">
              <a:extLst>
                <a:ext uri="{FF2B5EF4-FFF2-40B4-BE49-F238E27FC236}">
                  <a16:creationId xmlns:a16="http://schemas.microsoft.com/office/drawing/2014/main" id="{398AAA71-9A05-96A3-2BC2-5A7ED29E9416}"/>
                </a:ext>
              </a:extLst>
            </p:cNvPr>
            <p:cNvSpPr/>
            <p:nvPr/>
          </p:nvSpPr>
          <p:spPr>
            <a:xfrm>
              <a:off x="719963" y="2147422"/>
              <a:ext cx="1818106" cy="362931"/>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A</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（幹事法人）</a:t>
              </a:r>
              <a:endParaRPr kumimoji="1" lang="en-US" altLang="ja-JP" sz="1200" b="1">
                <a:solidFill>
                  <a:schemeClr val="tx1"/>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67718900-E899-4308-DAE3-8AD6FA39EB44}"/>
                </a:ext>
              </a:extLst>
            </p:cNvPr>
            <p:cNvSpPr/>
            <p:nvPr/>
          </p:nvSpPr>
          <p:spPr>
            <a:xfrm>
              <a:off x="719963" y="3066069"/>
              <a:ext cx="1818000"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B</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（共同申請者）</a:t>
              </a:r>
            </a:p>
          </p:txBody>
        </p:sp>
        <p:sp>
          <p:nvSpPr>
            <p:cNvPr id="38" name="正方形/長方形 37">
              <a:extLst>
                <a:ext uri="{FF2B5EF4-FFF2-40B4-BE49-F238E27FC236}">
                  <a16:creationId xmlns:a16="http://schemas.microsoft.com/office/drawing/2014/main" id="{B442BA57-6A72-DB79-2A87-3C8FBE6C277C}"/>
                </a:ext>
              </a:extLst>
            </p:cNvPr>
            <p:cNvSpPr/>
            <p:nvPr/>
          </p:nvSpPr>
          <p:spPr>
            <a:xfrm>
              <a:off x="2979278"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C</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21" name="直線コネクタ 20">
              <a:extLst>
                <a:ext uri="{FF2B5EF4-FFF2-40B4-BE49-F238E27FC236}">
                  <a16:creationId xmlns:a16="http://schemas.microsoft.com/office/drawing/2014/main" id="{6DD5E0DD-F482-DC71-5069-B95317C7285C}"/>
                </a:ext>
              </a:extLst>
            </p:cNvPr>
            <p:cNvCxnSpPr>
              <a:cxnSpLocks/>
              <a:stCxn id="38" idx="1"/>
              <a:endCxn id="27" idx="3"/>
            </p:cNvCxnSpPr>
            <p:nvPr/>
          </p:nvCxnSpPr>
          <p:spPr>
            <a:xfrm flipH="1">
              <a:off x="2538069"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29" name="正方形/長方形 28">
              <a:extLst>
                <a:ext uri="{FF2B5EF4-FFF2-40B4-BE49-F238E27FC236}">
                  <a16:creationId xmlns:a16="http://schemas.microsoft.com/office/drawing/2014/main" id="{2410412D-10CD-C339-7601-171EA02545D5}"/>
                </a:ext>
              </a:extLst>
            </p:cNvPr>
            <p:cNvSpPr/>
            <p:nvPr/>
          </p:nvSpPr>
          <p:spPr>
            <a:xfrm>
              <a:off x="2979278"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D</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34" name="直線コネクタ 82">
              <a:extLst>
                <a:ext uri="{FF2B5EF4-FFF2-40B4-BE49-F238E27FC236}">
                  <a16:creationId xmlns:a16="http://schemas.microsoft.com/office/drawing/2014/main" id="{1A53C186-5D46-33AE-697E-A5CA544C6366}"/>
                </a:ext>
              </a:extLst>
            </p:cNvPr>
            <p:cNvCxnSpPr>
              <a:cxnSpLocks/>
              <a:stCxn id="27" idx="3"/>
              <a:endCxn id="29" idx="1"/>
            </p:cNvCxnSpPr>
            <p:nvPr/>
          </p:nvCxnSpPr>
          <p:spPr>
            <a:xfrm>
              <a:off x="2538069"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72" name="正方形/長方形 71">
              <a:extLst>
                <a:ext uri="{FF2B5EF4-FFF2-40B4-BE49-F238E27FC236}">
                  <a16:creationId xmlns:a16="http://schemas.microsoft.com/office/drawing/2014/main" id="{FD3F1DE0-8726-938A-BC8E-99401703BCF0}"/>
                </a:ext>
              </a:extLst>
            </p:cNvPr>
            <p:cNvSpPr/>
            <p:nvPr/>
          </p:nvSpPr>
          <p:spPr>
            <a:xfrm>
              <a:off x="5238593"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E</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5" name="正方形/長方形 74">
              <a:extLst>
                <a:ext uri="{FF2B5EF4-FFF2-40B4-BE49-F238E27FC236}">
                  <a16:creationId xmlns:a16="http://schemas.microsoft.com/office/drawing/2014/main" id="{190EC7EE-7E06-A790-A97F-530E06586488}"/>
                </a:ext>
              </a:extLst>
            </p:cNvPr>
            <p:cNvSpPr/>
            <p:nvPr/>
          </p:nvSpPr>
          <p:spPr>
            <a:xfrm>
              <a:off x="5238593"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F</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6" name="正方形/長方形 75">
              <a:extLst>
                <a:ext uri="{FF2B5EF4-FFF2-40B4-BE49-F238E27FC236}">
                  <a16:creationId xmlns:a16="http://schemas.microsoft.com/office/drawing/2014/main" id="{F4D1C2E9-F6CC-5575-4B97-F38588D43797}"/>
                </a:ext>
              </a:extLst>
            </p:cNvPr>
            <p:cNvSpPr/>
            <p:nvPr/>
          </p:nvSpPr>
          <p:spPr>
            <a:xfrm>
              <a:off x="7497909"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G</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04" name="直線コネクタ 103">
              <a:extLst>
                <a:ext uri="{FF2B5EF4-FFF2-40B4-BE49-F238E27FC236}">
                  <a16:creationId xmlns:a16="http://schemas.microsoft.com/office/drawing/2014/main" id="{6B239D06-B826-3DEB-2349-4613545423FA}"/>
                </a:ext>
              </a:extLst>
            </p:cNvPr>
            <p:cNvCxnSpPr>
              <a:cxnSpLocks/>
              <a:stCxn id="72" idx="1"/>
              <a:endCxn id="38" idx="3"/>
            </p:cNvCxnSpPr>
            <p:nvPr/>
          </p:nvCxnSpPr>
          <p:spPr>
            <a:xfrm flipH="1">
              <a:off x="4797384"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08" name="直線コネクタ 107">
              <a:extLst>
                <a:ext uri="{FF2B5EF4-FFF2-40B4-BE49-F238E27FC236}">
                  <a16:creationId xmlns:a16="http://schemas.microsoft.com/office/drawing/2014/main" id="{BE75DCA4-5769-CE23-D302-50FE21FE7A48}"/>
                </a:ext>
              </a:extLst>
            </p:cNvPr>
            <p:cNvCxnSpPr>
              <a:cxnSpLocks/>
              <a:stCxn id="76" idx="1"/>
              <a:endCxn id="72" idx="3"/>
            </p:cNvCxnSpPr>
            <p:nvPr/>
          </p:nvCxnSpPr>
          <p:spPr>
            <a:xfrm flipH="1">
              <a:off x="7056699" y="2328888"/>
              <a:ext cx="44121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13" name="直線コネクタ 82">
              <a:extLst>
                <a:ext uri="{FF2B5EF4-FFF2-40B4-BE49-F238E27FC236}">
                  <a16:creationId xmlns:a16="http://schemas.microsoft.com/office/drawing/2014/main" id="{8D1D5145-8ABA-1DFF-3EC9-ADEA87204CCF}"/>
                </a:ext>
              </a:extLst>
            </p:cNvPr>
            <p:cNvCxnSpPr>
              <a:cxnSpLocks/>
              <a:stCxn id="38" idx="3"/>
              <a:endCxn id="75" idx="1"/>
            </p:cNvCxnSpPr>
            <p:nvPr/>
          </p:nvCxnSpPr>
          <p:spPr>
            <a:xfrm>
              <a:off x="4797384"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118" name="正方形/長方形 117">
              <a:extLst>
                <a:ext uri="{FF2B5EF4-FFF2-40B4-BE49-F238E27FC236}">
                  <a16:creationId xmlns:a16="http://schemas.microsoft.com/office/drawing/2014/main" id="{A43B8AEB-EEBB-D6F1-D28A-A28348F24A17}"/>
                </a:ext>
              </a:extLst>
            </p:cNvPr>
            <p:cNvSpPr/>
            <p:nvPr/>
          </p:nvSpPr>
          <p:spPr>
            <a:xfrm>
              <a:off x="2979278" y="3066069"/>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H</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19" name="直線コネクタ 118">
              <a:extLst>
                <a:ext uri="{FF2B5EF4-FFF2-40B4-BE49-F238E27FC236}">
                  <a16:creationId xmlns:a16="http://schemas.microsoft.com/office/drawing/2014/main" id="{87A4D7DA-47F5-CF34-9725-87F20BE9A619}"/>
                </a:ext>
              </a:extLst>
            </p:cNvPr>
            <p:cNvCxnSpPr>
              <a:cxnSpLocks/>
              <a:stCxn id="118" idx="1"/>
              <a:endCxn id="33" idx="3"/>
            </p:cNvCxnSpPr>
            <p:nvPr/>
          </p:nvCxnSpPr>
          <p:spPr>
            <a:xfrm flipH="1">
              <a:off x="2537963" y="3247535"/>
              <a:ext cx="441315"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grpSp>
      <p:sp>
        <p:nvSpPr>
          <p:cNvPr id="3" name="正方形/長方形 2">
            <a:extLst>
              <a:ext uri="{FF2B5EF4-FFF2-40B4-BE49-F238E27FC236}">
                <a16:creationId xmlns:a16="http://schemas.microsoft.com/office/drawing/2014/main" id="{0825BF08-5B45-7A80-614C-FEA56C8C62AD}"/>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11,13,15</a:t>
            </a:r>
            <a:endParaRPr kumimoji="1" lang="ja-JP" altLang="en-US" sz="1200" b="1">
              <a:solidFill>
                <a:schemeClr val="bg1"/>
              </a:solidFill>
              <a:latin typeface="Meiryo UI" panose="020B0604030504040204" pitchFamily="50" charset="-128"/>
              <a:ea typeface="Meiryo UI" panose="020B0604030504040204" pitchFamily="50" charset="-128"/>
            </a:endParaRPr>
          </a:p>
        </p:txBody>
      </p:sp>
      <p:graphicFrame>
        <p:nvGraphicFramePr>
          <p:cNvPr id="14" name="Content Placeholder 20">
            <a:extLst>
              <a:ext uri="{FF2B5EF4-FFF2-40B4-BE49-F238E27FC236}">
                <a16:creationId xmlns:a16="http://schemas.microsoft.com/office/drawing/2014/main" id="{ED0846DB-E118-82AE-3985-0AFB80337A0E}"/>
              </a:ext>
            </a:extLst>
          </p:cNvPr>
          <p:cNvGraphicFramePr>
            <a:graphicFrameLocks/>
          </p:cNvGraphicFramePr>
          <p:nvPr>
            <p:extLst>
              <p:ext uri="{D42A27DB-BD31-4B8C-83A1-F6EECF244321}">
                <p14:modId xmlns:p14="http://schemas.microsoft.com/office/powerpoint/2010/main" val="293213046"/>
              </p:ext>
            </p:extLst>
          </p:nvPr>
        </p:nvGraphicFramePr>
        <p:xfrm>
          <a:off x="512291" y="3567869"/>
          <a:ext cx="8891587" cy="3012588"/>
        </p:xfrm>
        <a:graphic>
          <a:graphicData uri="http://schemas.openxmlformats.org/drawingml/2006/table">
            <a:tbl>
              <a:tblPr firstRow="1" bandRow="1"/>
              <a:tblGrid>
                <a:gridCol w="358566">
                  <a:extLst>
                    <a:ext uri="{9D8B030D-6E8A-4147-A177-3AD203B41FA5}">
                      <a16:colId xmlns:a16="http://schemas.microsoft.com/office/drawing/2014/main" val="2929430388"/>
                    </a:ext>
                  </a:extLst>
                </a:gridCol>
                <a:gridCol w="1012372">
                  <a:extLst>
                    <a:ext uri="{9D8B030D-6E8A-4147-A177-3AD203B41FA5}">
                      <a16:colId xmlns:a16="http://schemas.microsoft.com/office/drawing/2014/main" val="20000"/>
                    </a:ext>
                  </a:extLst>
                </a:gridCol>
                <a:gridCol w="762000">
                  <a:extLst>
                    <a:ext uri="{9D8B030D-6E8A-4147-A177-3AD203B41FA5}">
                      <a16:colId xmlns:a16="http://schemas.microsoft.com/office/drawing/2014/main" val="2007320057"/>
                    </a:ext>
                  </a:extLst>
                </a:gridCol>
                <a:gridCol w="2252883">
                  <a:extLst>
                    <a:ext uri="{9D8B030D-6E8A-4147-A177-3AD203B41FA5}">
                      <a16:colId xmlns:a16="http://schemas.microsoft.com/office/drawing/2014/main" val="20001"/>
                    </a:ext>
                  </a:extLst>
                </a:gridCol>
                <a:gridCol w="2252883">
                  <a:extLst>
                    <a:ext uri="{9D8B030D-6E8A-4147-A177-3AD203B41FA5}">
                      <a16:colId xmlns:a16="http://schemas.microsoft.com/office/drawing/2014/main" val="3312083660"/>
                    </a:ext>
                  </a:extLst>
                </a:gridCol>
                <a:gridCol w="2252883">
                  <a:extLst>
                    <a:ext uri="{9D8B030D-6E8A-4147-A177-3AD203B41FA5}">
                      <a16:colId xmlns:a16="http://schemas.microsoft.com/office/drawing/2014/main" val="555952917"/>
                    </a:ext>
                  </a:extLst>
                </a:gridCol>
              </a:tblGrid>
              <a:tr h="324000">
                <a:tc>
                  <a:txBody>
                    <a:bodyPr/>
                    <a:lstStyle/>
                    <a:p>
                      <a:pPr algn="ctr"/>
                      <a:r>
                        <a:rPr lang="ja-JP" altLang="en-US" sz="1050" b="1" baseline="0">
                          <a:solidFill>
                            <a:schemeClr val="bg1"/>
                          </a:solidFill>
                          <a:latin typeface="+mn-ea"/>
                          <a:ea typeface="+mn-ea"/>
                        </a:rPr>
                        <a:t>項番</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幹事社との</a:t>
                      </a:r>
                      <a:br>
                        <a:rPr lang="en-US" altLang="ja-JP" sz="1050" b="1" baseline="0">
                          <a:solidFill>
                            <a:schemeClr val="bg1"/>
                          </a:solidFill>
                          <a:latin typeface="+mn-ea"/>
                          <a:ea typeface="+mn-ea"/>
                        </a:rPr>
                      </a:br>
                      <a:r>
                        <a:rPr lang="ja-JP" altLang="en-US" sz="1050" b="1" baseline="0">
                          <a:solidFill>
                            <a:schemeClr val="bg1"/>
                          </a:solidFill>
                          <a:latin typeface="+mn-ea"/>
                          <a:ea typeface="+mn-ea"/>
                        </a:rPr>
                        <a:t>関係</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所在国</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業務の範囲</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事業者の専門性</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a:solidFill>
                            <a:schemeClr val="bg1"/>
                          </a:solidFill>
                          <a:latin typeface="+mn-ea"/>
                          <a:ea typeface="+mn-ea"/>
                        </a:rPr>
                        <a:t>現地法人の有無・</a:t>
                      </a:r>
                      <a:endParaRPr lang="en-US" altLang="ja-JP" sz="1050" b="1" baseline="0">
                        <a:solidFill>
                          <a:schemeClr val="bg1"/>
                        </a:solidFill>
                        <a:latin typeface="+mn-ea"/>
                        <a:ea typeface="+mn-ea"/>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a:solidFill>
                            <a:schemeClr val="bg1"/>
                          </a:solidFill>
                          <a:latin typeface="+mn-ea"/>
                          <a:ea typeface="+mn-ea"/>
                        </a:rPr>
                        <a:t>現地事情に精通した人材</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420588">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幹事法人</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共同申請者</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en-US" altLang="ja-JP" sz="1050" b="0" baseline="0">
                          <a:solidFill>
                            <a:schemeClr val="tx2"/>
                          </a:solidFill>
                          <a:latin typeface="+mn-ea"/>
                          <a:ea typeface="+mn-ea"/>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99895732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zh-CN"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11451456"/>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8920017"/>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90333726"/>
                  </a:ext>
                </a:extLst>
              </a:tr>
            </a:tbl>
          </a:graphicData>
        </a:graphic>
      </p:graphicFrame>
      <p:sp>
        <p:nvSpPr>
          <p:cNvPr id="9" name="フローチャート: 結合子 8">
            <a:extLst>
              <a:ext uri="{FF2B5EF4-FFF2-40B4-BE49-F238E27FC236}">
                <a16:creationId xmlns:a16="http://schemas.microsoft.com/office/drawing/2014/main" id="{5A9C6CE0-6F4D-7FF6-C408-C3797C45A89D}"/>
              </a:ext>
            </a:extLst>
          </p:cNvPr>
          <p:cNvSpPr/>
          <p:nvPr/>
        </p:nvSpPr>
        <p:spPr>
          <a:xfrm>
            <a:off x="3960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 name="フローチャート: 結合子 9">
            <a:extLst>
              <a:ext uri="{FF2B5EF4-FFF2-40B4-BE49-F238E27FC236}">
                <a16:creationId xmlns:a16="http://schemas.microsoft.com/office/drawing/2014/main" id="{6DDE50D4-5957-417C-D7EC-D29D875145ED}"/>
              </a:ext>
            </a:extLst>
          </p:cNvPr>
          <p:cNvSpPr/>
          <p:nvPr/>
        </p:nvSpPr>
        <p:spPr>
          <a:xfrm>
            <a:off x="272609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 name="フローチャート: 結合子 10">
            <a:extLst>
              <a:ext uri="{FF2B5EF4-FFF2-40B4-BE49-F238E27FC236}">
                <a16:creationId xmlns:a16="http://schemas.microsoft.com/office/drawing/2014/main" id="{4632ABCE-52A7-3A50-1A34-057EF1F68CB9}"/>
              </a:ext>
            </a:extLst>
          </p:cNvPr>
          <p:cNvSpPr/>
          <p:nvPr/>
        </p:nvSpPr>
        <p:spPr>
          <a:xfrm>
            <a:off x="50611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3" name="フローチャート: 結合子 12">
            <a:extLst>
              <a:ext uri="{FF2B5EF4-FFF2-40B4-BE49-F238E27FC236}">
                <a16:creationId xmlns:a16="http://schemas.microsoft.com/office/drawing/2014/main" id="{FF58CB69-2B96-5F81-440B-2B32280927EF}"/>
              </a:ext>
            </a:extLst>
          </p:cNvPr>
          <p:cNvSpPr/>
          <p:nvPr/>
        </p:nvSpPr>
        <p:spPr>
          <a:xfrm>
            <a:off x="739611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5" name="フローチャート: 結合子 14">
            <a:extLst>
              <a:ext uri="{FF2B5EF4-FFF2-40B4-BE49-F238E27FC236}">
                <a16:creationId xmlns:a16="http://schemas.microsoft.com/office/drawing/2014/main" id="{860E45E3-17FE-EA4B-849B-B2C9481FB8F6}"/>
              </a:ext>
            </a:extLst>
          </p:cNvPr>
          <p:cNvSpPr/>
          <p:nvPr/>
        </p:nvSpPr>
        <p:spPr>
          <a:xfrm>
            <a:off x="272609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3" name="フローチャート: 結合子 22">
            <a:extLst>
              <a:ext uri="{FF2B5EF4-FFF2-40B4-BE49-F238E27FC236}">
                <a16:creationId xmlns:a16="http://schemas.microsoft.com/office/drawing/2014/main" id="{0E46BDA6-8329-773D-703A-B13A778057E4}"/>
              </a:ext>
            </a:extLst>
          </p:cNvPr>
          <p:cNvSpPr/>
          <p:nvPr/>
        </p:nvSpPr>
        <p:spPr>
          <a:xfrm>
            <a:off x="506110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4" name="フローチャート: 結合子 23">
            <a:extLst>
              <a:ext uri="{FF2B5EF4-FFF2-40B4-BE49-F238E27FC236}">
                <a16:creationId xmlns:a16="http://schemas.microsoft.com/office/drawing/2014/main" id="{E37998A8-FBB1-5303-6EB5-A40032E63521}"/>
              </a:ext>
            </a:extLst>
          </p:cNvPr>
          <p:cNvSpPr/>
          <p:nvPr/>
        </p:nvSpPr>
        <p:spPr>
          <a:xfrm>
            <a:off x="272609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5" name="フローチャート: 結合子 24">
            <a:extLst>
              <a:ext uri="{FF2B5EF4-FFF2-40B4-BE49-F238E27FC236}">
                <a16:creationId xmlns:a16="http://schemas.microsoft.com/office/drawing/2014/main" id="{F828392B-6471-2D15-702F-BD7B39A91ED8}"/>
              </a:ext>
            </a:extLst>
          </p:cNvPr>
          <p:cNvSpPr/>
          <p:nvPr/>
        </p:nvSpPr>
        <p:spPr>
          <a:xfrm>
            <a:off x="39108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6" name="フローチャート: 結合子 25">
            <a:extLst>
              <a:ext uri="{FF2B5EF4-FFF2-40B4-BE49-F238E27FC236}">
                <a16:creationId xmlns:a16="http://schemas.microsoft.com/office/drawing/2014/main" id="{86D30CDF-7BB0-0F62-87CA-EC1672EE2371}"/>
              </a:ext>
            </a:extLst>
          </p:cNvPr>
          <p:cNvSpPr/>
          <p:nvPr/>
        </p:nvSpPr>
        <p:spPr>
          <a:xfrm>
            <a:off x="559287" y="399996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0" name="フローチャート: 結合子 29">
            <a:extLst>
              <a:ext uri="{FF2B5EF4-FFF2-40B4-BE49-F238E27FC236}">
                <a16:creationId xmlns:a16="http://schemas.microsoft.com/office/drawing/2014/main" id="{C2453838-B66D-0848-260E-8460BC7591C8}"/>
              </a:ext>
            </a:extLst>
          </p:cNvPr>
          <p:cNvSpPr/>
          <p:nvPr/>
        </p:nvSpPr>
        <p:spPr>
          <a:xfrm>
            <a:off x="559287" y="437278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1" name="フローチャート: 結合子 30">
            <a:extLst>
              <a:ext uri="{FF2B5EF4-FFF2-40B4-BE49-F238E27FC236}">
                <a16:creationId xmlns:a16="http://schemas.microsoft.com/office/drawing/2014/main" id="{B207E4F1-A43C-7C36-1D03-DCE01E068B14}"/>
              </a:ext>
            </a:extLst>
          </p:cNvPr>
          <p:cNvSpPr/>
          <p:nvPr/>
        </p:nvSpPr>
        <p:spPr>
          <a:xfrm>
            <a:off x="559287" y="469311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2" name="フローチャート: 結合子 31">
            <a:extLst>
              <a:ext uri="{FF2B5EF4-FFF2-40B4-BE49-F238E27FC236}">
                <a16:creationId xmlns:a16="http://schemas.microsoft.com/office/drawing/2014/main" id="{D6298162-476E-8871-63C8-67AD4BBAE3C4}"/>
              </a:ext>
            </a:extLst>
          </p:cNvPr>
          <p:cNvSpPr/>
          <p:nvPr/>
        </p:nvSpPr>
        <p:spPr>
          <a:xfrm>
            <a:off x="559287" y="501344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5" name="フローチャート: 結合子 34">
            <a:extLst>
              <a:ext uri="{FF2B5EF4-FFF2-40B4-BE49-F238E27FC236}">
                <a16:creationId xmlns:a16="http://schemas.microsoft.com/office/drawing/2014/main" id="{70EA5E83-32EA-8B1F-28D7-F03DA09F9770}"/>
              </a:ext>
            </a:extLst>
          </p:cNvPr>
          <p:cNvSpPr/>
          <p:nvPr/>
        </p:nvSpPr>
        <p:spPr>
          <a:xfrm>
            <a:off x="559287" y="533378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6" name="フローチャート: 結合子 35">
            <a:extLst>
              <a:ext uri="{FF2B5EF4-FFF2-40B4-BE49-F238E27FC236}">
                <a16:creationId xmlns:a16="http://schemas.microsoft.com/office/drawing/2014/main" id="{C60D3AA6-B2E5-DF21-A55B-9454141193BA}"/>
              </a:ext>
            </a:extLst>
          </p:cNvPr>
          <p:cNvSpPr/>
          <p:nvPr/>
        </p:nvSpPr>
        <p:spPr>
          <a:xfrm>
            <a:off x="559287" y="5654115"/>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7" name="フローチャート: 結合子 36">
            <a:extLst>
              <a:ext uri="{FF2B5EF4-FFF2-40B4-BE49-F238E27FC236}">
                <a16:creationId xmlns:a16="http://schemas.microsoft.com/office/drawing/2014/main" id="{A43C44EC-990B-ADDE-5071-129068F6EF37}"/>
              </a:ext>
            </a:extLst>
          </p:cNvPr>
          <p:cNvSpPr/>
          <p:nvPr/>
        </p:nvSpPr>
        <p:spPr>
          <a:xfrm>
            <a:off x="559287" y="59744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9" name="フローチャート: 結合子 38">
            <a:extLst>
              <a:ext uri="{FF2B5EF4-FFF2-40B4-BE49-F238E27FC236}">
                <a16:creationId xmlns:a16="http://schemas.microsoft.com/office/drawing/2014/main" id="{37291DD6-C0E6-431E-B3A8-51923E35ACD3}"/>
              </a:ext>
            </a:extLst>
          </p:cNvPr>
          <p:cNvSpPr/>
          <p:nvPr/>
        </p:nvSpPr>
        <p:spPr>
          <a:xfrm>
            <a:off x="559287" y="629478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F16C80F6-C249-0513-2D0A-465D2FB635CA}"/>
              </a:ext>
            </a:extLst>
          </p:cNvPr>
          <p:cNvSpPr>
            <a:spLocks noChangeAspect="1"/>
          </p:cNvSpPr>
          <p:nvPr/>
        </p:nvSpPr>
        <p:spPr bwMode="white">
          <a:xfrm>
            <a:off x="1751673" y="2981792"/>
            <a:ext cx="738422" cy="191260"/>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ja-JP" altLang="en-US" sz="1050" b="1">
                <a:solidFill>
                  <a:schemeClr val="bg1"/>
                </a:solidFill>
              </a:rPr>
              <a:t>未設立法人</a:t>
            </a:r>
            <a:endParaRPr kumimoji="1" lang="ja-JP" altLang="en-US" sz="1000" b="1">
              <a:solidFill>
                <a:schemeClr val="bg1"/>
              </a:solidFill>
            </a:endParaRPr>
          </a:p>
        </p:txBody>
      </p:sp>
    </p:spTree>
    <p:extLst>
      <p:ext uri="{BB962C8B-B14F-4D97-AF65-F5344CB8AC3E}">
        <p14:creationId xmlns:p14="http://schemas.microsoft.com/office/powerpoint/2010/main" val="400988381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E7C7E0B-9AFC-ADD3-F7C3-2BD46F1DE6C4}"/>
            </a:ext>
          </a:extLst>
        </p:cNvPr>
        <p:cNvGrpSpPr/>
        <p:nvPr/>
      </p:nvGrpSpPr>
      <p:grpSpPr>
        <a:xfrm>
          <a:off x="0" y="0"/>
          <a:ext cx="0" cy="0"/>
          <a:chOff x="0" y="0"/>
          <a:chExt cx="0" cy="0"/>
        </a:xfrm>
      </p:grpSpPr>
      <p:grpSp>
        <p:nvGrpSpPr>
          <p:cNvPr id="93" name="グループ化 92">
            <a:extLst>
              <a:ext uri="{FF2B5EF4-FFF2-40B4-BE49-F238E27FC236}">
                <a16:creationId xmlns:a16="http://schemas.microsoft.com/office/drawing/2014/main" id="{5257E849-A971-6B84-3AA6-D2C12892EA0D}"/>
              </a:ext>
            </a:extLst>
          </p:cNvPr>
          <p:cNvGrpSpPr/>
          <p:nvPr/>
        </p:nvGrpSpPr>
        <p:grpSpPr>
          <a:xfrm>
            <a:off x="812131" y="5335054"/>
            <a:ext cx="8582694" cy="1152005"/>
            <a:chOff x="812131" y="4634362"/>
            <a:chExt cx="8582694" cy="1152005"/>
          </a:xfrm>
        </p:grpSpPr>
        <p:grpSp>
          <p:nvGrpSpPr>
            <p:cNvPr id="94" name="グループ化 93">
              <a:extLst>
                <a:ext uri="{FF2B5EF4-FFF2-40B4-BE49-F238E27FC236}">
                  <a16:creationId xmlns:a16="http://schemas.microsoft.com/office/drawing/2014/main" id="{40241EF3-CD16-E34F-0468-4A12A28F75D2}"/>
                </a:ext>
              </a:extLst>
            </p:cNvPr>
            <p:cNvGrpSpPr/>
            <p:nvPr/>
          </p:nvGrpSpPr>
          <p:grpSpPr>
            <a:xfrm>
              <a:off x="812131" y="4634362"/>
              <a:ext cx="8582694" cy="1152005"/>
              <a:chOff x="812131" y="3425689"/>
              <a:chExt cx="8582694" cy="1341951"/>
            </a:xfrm>
          </p:grpSpPr>
          <p:sp>
            <p:nvSpPr>
              <p:cNvPr id="96" name="AutoShape 48">
                <a:extLst>
                  <a:ext uri="{FF2B5EF4-FFF2-40B4-BE49-F238E27FC236}">
                    <a16:creationId xmlns:a16="http://schemas.microsoft.com/office/drawing/2014/main" id="{3A251660-BBA4-C84B-36F8-50FF21AD678A}"/>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b="0" i="0" u="none" strike="noStrike" kern="1200" cap="none" spc="0" normalizeH="0" baseline="0" noProof="0">
                    <a:ln>
                      <a:noFill/>
                    </a:ln>
                    <a:solidFill>
                      <a:prstClr val="black"/>
                    </a:solidFill>
                    <a:effectLst/>
                    <a:uLnTx/>
                    <a:uFillTx/>
                    <a:latin typeface="+mn-ea"/>
                    <a:cs typeface="Arial"/>
                  </a:rPr>
                  <a:t>・・・</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97" name="AutoShape 48">
                <a:extLst>
                  <a:ext uri="{FF2B5EF4-FFF2-40B4-BE49-F238E27FC236}">
                    <a16:creationId xmlns:a16="http://schemas.microsoft.com/office/drawing/2014/main" id="{C1A4681E-83ED-FC3B-629A-11D259AFF7DB}"/>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lang="ja-JP" altLang="en-US" sz="1050" kern="0">
                    <a:solidFill>
                      <a:schemeClr val="tx2"/>
                    </a:solidFill>
                    <a:latin typeface="+mn-ea"/>
                    <a:cs typeface="Arial" pitchFamily="34" charset="0"/>
                  </a:rPr>
                  <a:t>田中</a:t>
                </a:r>
                <a:r>
                  <a:rPr kumimoji="0" lang="ja-JP" altLang="en-US" sz="1050" b="0" i="0" u="none" strike="noStrike" kern="0" cap="none" spc="0" normalizeH="0" baseline="0" noProof="0">
                    <a:ln>
                      <a:noFill/>
                    </a:ln>
                    <a:solidFill>
                      <a:schemeClr val="tx2"/>
                    </a:solidFill>
                    <a:effectLst/>
                    <a:uLnTx/>
                    <a:uFillTx/>
                    <a:latin typeface="+mn-ea"/>
                    <a:cs typeface="Arial" pitchFamily="34" charset="0"/>
                  </a:rPr>
                  <a:t> 四郎</a:t>
                </a:r>
              </a:p>
            </p:txBody>
          </p:sp>
          <p:sp>
            <p:nvSpPr>
              <p:cNvPr id="98" name="正方形/長方形 97">
                <a:extLst>
                  <a:ext uri="{FF2B5EF4-FFF2-40B4-BE49-F238E27FC236}">
                    <a16:creationId xmlns:a16="http://schemas.microsoft.com/office/drawing/2014/main" id="{B5151603-62CA-2070-994A-CE97B0E1849B}"/>
                  </a:ext>
                </a:extLst>
              </p:cNvPr>
              <p:cNvSpPr/>
              <p:nvPr/>
            </p:nvSpPr>
            <p:spPr>
              <a:xfrm>
                <a:off x="812131" y="3425694"/>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ＸＸＸＸＸ</a:t>
                </a:r>
                <a:endParaRPr kumimoji="1" lang="en-US" altLang="ja-JP" sz="1050">
                  <a:solidFill>
                    <a:schemeClr val="tx1"/>
                  </a:solidFill>
                  <a:latin typeface="+mn-ea"/>
                </a:endParaRPr>
              </a:p>
            </p:txBody>
          </p:sp>
        </p:grpSp>
        <p:sp>
          <p:nvSpPr>
            <p:cNvPr id="95" name="正方形/長方形 94">
              <a:extLst>
                <a:ext uri="{FF2B5EF4-FFF2-40B4-BE49-F238E27FC236}">
                  <a16:creationId xmlns:a16="http://schemas.microsoft.com/office/drawing/2014/main" id="{70929CEB-3016-325D-49EA-00E0E463BF3B}"/>
                </a:ext>
              </a:extLst>
            </p:cNvPr>
            <p:cNvSpPr>
              <a:spLocks noChangeAspect="1"/>
            </p:cNvSpPr>
            <p:nvPr/>
          </p:nvSpPr>
          <p:spPr bwMode="white">
            <a:xfrm>
              <a:off x="1448728" y="4885751"/>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sp>
        <p:nvSpPr>
          <p:cNvPr id="2" name="テキスト プレースホルダー 1">
            <a:extLst>
              <a:ext uri="{FF2B5EF4-FFF2-40B4-BE49-F238E27FC236}">
                <a16:creationId xmlns:a16="http://schemas.microsoft.com/office/drawing/2014/main" id="{78504683-8E12-F806-DACD-90B2005A213C}"/>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716F71D-3827-D33D-01C2-5E2846100F49}"/>
              </a:ext>
            </a:extLst>
          </p:cNvPr>
          <p:cNvSpPr>
            <a:spLocks noGrp="1"/>
          </p:cNvSpPr>
          <p:nvPr>
            <p:ph type="body" sz="quarter" idx="17"/>
          </p:nvPr>
        </p:nvSpPr>
        <p:spPr/>
        <p:txBody>
          <a:bodyPr/>
          <a:lstStyle/>
          <a:p>
            <a:r>
              <a:rPr kumimoji="1" lang="en-GB"/>
              <a:t>3-6. </a:t>
            </a:r>
            <a:r>
              <a:rPr kumimoji="1" lang="ja-JP" altLang="en-US"/>
              <a:t>実施体制 </a:t>
            </a:r>
            <a:r>
              <a:rPr kumimoji="1" lang="en-US" altLang="ja-JP"/>
              <a:t>x/x</a:t>
            </a:r>
            <a:endParaRPr kumimoji="1" lang="en-GB"/>
          </a:p>
        </p:txBody>
      </p:sp>
      <p:sp>
        <p:nvSpPr>
          <p:cNvPr id="27" name="正方形/長方形 26">
            <a:extLst>
              <a:ext uri="{FF2B5EF4-FFF2-40B4-BE49-F238E27FC236}">
                <a16:creationId xmlns:a16="http://schemas.microsoft.com/office/drawing/2014/main" id="{6E8ED582-8CB6-149F-B033-46528928AD55}"/>
              </a:ext>
            </a:extLst>
          </p:cNvPr>
          <p:cNvSpPr/>
          <p:nvPr/>
        </p:nvSpPr>
        <p:spPr>
          <a:xfrm>
            <a:off x="510777" y="1495322"/>
            <a:ext cx="2052809"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主要メンバー概要 </a:t>
            </a:r>
            <a:r>
              <a:rPr kumimoji="1" lang="en-US" altLang="ja-JP" sz="1200" b="1">
                <a:solidFill>
                  <a:schemeClr val="tx2"/>
                </a:solidFill>
                <a:latin typeface="Meiryo UI" panose="020B0604030504040204" pitchFamily="50" charset="-128"/>
                <a:ea typeface="Meiryo UI" panose="020B0604030504040204" pitchFamily="50" charset="-128"/>
              </a:rPr>
              <a:t>(1/x)</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31282BE6-55EF-3ACD-03DB-754A1FB4A603}"/>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11,13</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6FD40682-A257-20E4-4B14-D9F21D87B0C4}"/>
              </a:ext>
            </a:extLst>
          </p:cNvPr>
          <p:cNvSpPr/>
          <p:nvPr/>
        </p:nvSpPr>
        <p:spPr>
          <a:xfrm>
            <a:off x="510778" y="1812995"/>
            <a:ext cx="263433" cy="2326019"/>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b="1">
                <a:solidFill>
                  <a:schemeClr val="tx1"/>
                </a:solidFill>
                <a:latin typeface="+mn-ea"/>
              </a:rPr>
              <a:t>　Ｘ社</a:t>
            </a:r>
            <a:endParaRPr kumimoji="1" lang="en-US" altLang="ja-JP" sz="1050" b="1">
              <a:solidFill>
                <a:schemeClr val="tx1"/>
              </a:solidFill>
              <a:latin typeface="+mn-ea"/>
            </a:endParaRPr>
          </a:p>
        </p:txBody>
      </p:sp>
      <p:grpSp>
        <p:nvGrpSpPr>
          <p:cNvPr id="91" name="グループ化 90">
            <a:extLst>
              <a:ext uri="{FF2B5EF4-FFF2-40B4-BE49-F238E27FC236}">
                <a16:creationId xmlns:a16="http://schemas.microsoft.com/office/drawing/2014/main" id="{F00C540D-A45C-4B58-33D4-71B9844CE3C8}"/>
              </a:ext>
            </a:extLst>
          </p:cNvPr>
          <p:cNvGrpSpPr/>
          <p:nvPr/>
        </p:nvGrpSpPr>
        <p:grpSpPr>
          <a:xfrm>
            <a:off x="812131" y="2987015"/>
            <a:ext cx="8582694" cy="1152005"/>
            <a:chOff x="812131" y="3425692"/>
            <a:chExt cx="8582694" cy="1152005"/>
          </a:xfrm>
        </p:grpSpPr>
        <p:grpSp>
          <p:nvGrpSpPr>
            <p:cNvPr id="75" name="グループ化 74">
              <a:extLst>
                <a:ext uri="{FF2B5EF4-FFF2-40B4-BE49-F238E27FC236}">
                  <a16:creationId xmlns:a16="http://schemas.microsoft.com/office/drawing/2014/main" id="{DF49A53C-A175-B423-8950-F72C98EF2761}"/>
                </a:ext>
              </a:extLst>
            </p:cNvPr>
            <p:cNvGrpSpPr/>
            <p:nvPr/>
          </p:nvGrpSpPr>
          <p:grpSpPr>
            <a:xfrm>
              <a:off x="812131" y="3425692"/>
              <a:ext cx="8582694" cy="1152005"/>
              <a:chOff x="812131" y="3425689"/>
              <a:chExt cx="8582694" cy="1341951"/>
            </a:xfrm>
          </p:grpSpPr>
          <p:sp>
            <p:nvSpPr>
              <p:cNvPr id="60" name="AutoShape 48">
                <a:extLst>
                  <a:ext uri="{FF2B5EF4-FFF2-40B4-BE49-F238E27FC236}">
                    <a16:creationId xmlns:a16="http://schemas.microsoft.com/office/drawing/2014/main" id="{A7CF4D4C-34E1-C577-F740-A98CDF89B274}"/>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b="0" i="0" u="none" strike="noStrike" kern="1200" cap="none" spc="0" normalizeH="0" baseline="0" noProof="0">
                    <a:ln>
                      <a:noFill/>
                    </a:ln>
                    <a:solidFill>
                      <a:prstClr val="black"/>
                    </a:solidFill>
                    <a:effectLst/>
                    <a:uLnTx/>
                    <a:uFillTx/>
                    <a:latin typeface="+mn-ea"/>
                    <a:cs typeface="Arial"/>
                  </a:rPr>
                  <a:t>・・・</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65" name="AutoShape 48">
                <a:extLst>
                  <a:ext uri="{FF2B5EF4-FFF2-40B4-BE49-F238E27FC236}">
                    <a16:creationId xmlns:a16="http://schemas.microsoft.com/office/drawing/2014/main" id="{C031639C-A92C-776D-82D4-B1B528BE55D7}"/>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kumimoji="0" lang="ja-JP" altLang="en-US" sz="1050" b="0" i="0" u="none" strike="noStrike" kern="0" cap="none" spc="0" normalizeH="0" baseline="0" noProof="0">
                    <a:ln>
                      <a:noFill/>
                    </a:ln>
                    <a:solidFill>
                      <a:schemeClr val="tx2"/>
                    </a:solidFill>
                    <a:effectLst/>
                    <a:uLnTx/>
                    <a:uFillTx/>
                    <a:latin typeface="+mn-ea"/>
                    <a:cs typeface="Arial" pitchFamily="34" charset="0"/>
                  </a:rPr>
                  <a:t>鈴木 次郎</a:t>
                </a:r>
              </a:p>
            </p:txBody>
          </p:sp>
          <p:sp>
            <p:nvSpPr>
              <p:cNvPr id="62" name="正方形/長方形 61">
                <a:extLst>
                  <a:ext uri="{FF2B5EF4-FFF2-40B4-BE49-F238E27FC236}">
                    <a16:creationId xmlns:a16="http://schemas.microsoft.com/office/drawing/2014/main" id="{DA25D0AF-FF88-5465-A857-EF2F49FA8BF8}"/>
                  </a:ext>
                </a:extLst>
              </p:cNvPr>
              <p:cNvSpPr/>
              <p:nvPr/>
            </p:nvSpPr>
            <p:spPr>
              <a:xfrm>
                <a:off x="812131" y="3425689"/>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ＸＸＸＸＸ</a:t>
                </a:r>
                <a:endParaRPr kumimoji="1" lang="en-US" altLang="ja-JP" sz="1050">
                  <a:solidFill>
                    <a:schemeClr val="tx1"/>
                  </a:solidFill>
                  <a:latin typeface="+mn-ea"/>
                </a:endParaRPr>
              </a:p>
            </p:txBody>
          </p:sp>
        </p:grpSp>
        <p:sp>
          <p:nvSpPr>
            <p:cNvPr id="64" name="正方形/長方形 63">
              <a:extLst>
                <a:ext uri="{FF2B5EF4-FFF2-40B4-BE49-F238E27FC236}">
                  <a16:creationId xmlns:a16="http://schemas.microsoft.com/office/drawing/2014/main" id="{4D333DAB-46ED-AA43-4FE5-5C9885595490}"/>
                </a:ext>
              </a:extLst>
            </p:cNvPr>
            <p:cNvSpPr>
              <a:spLocks noChangeAspect="1"/>
            </p:cNvSpPr>
            <p:nvPr/>
          </p:nvSpPr>
          <p:spPr bwMode="white">
            <a:xfrm>
              <a:off x="1448728" y="3677081"/>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grpSp>
        <p:nvGrpSpPr>
          <p:cNvPr id="92" name="グループ化 91">
            <a:extLst>
              <a:ext uri="{FF2B5EF4-FFF2-40B4-BE49-F238E27FC236}">
                <a16:creationId xmlns:a16="http://schemas.microsoft.com/office/drawing/2014/main" id="{D3C04A81-48A8-643A-6970-E7ACE317BE8F}"/>
              </a:ext>
            </a:extLst>
          </p:cNvPr>
          <p:cNvGrpSpPr/>
          <p:nvPr/>
        </p:nvGrpSpPr>
        <p:grpSpPr>
          <a:xfrm>
            <a:off x="812131" y="4161034"/>
            <a:ext cx="8582694" cy="1152005"/>
            <a:chOff x="812131" y="4634362"/>
            <a:chExt cx="8582694" cy="1152005"/>
          </a:xfrm>
        </p:grpSpPr>
        <p:grpSp>
          <p:nvGrpSpPr>
            <p:cNvPr id="76" name="グループ化 75">
              <a:extLst>
                <a:ext uri="{FF2B5EF4-FFF2-40B4-BE49-F238E27FC236}">
                  <a16:creationId xmlns:a16="http://schemas.microsoft.com/office/drawing/2014/main" id="{3ACF842E-2376-FEFB-586F-ACAAB302116C}"/>
                </a:ext>
              </a:extLst>
            </p:cNvPr>
            <p:cNvGrpSpPr/>
            <p:nvPr/>
          </p:nvGrpSpPr>
          <p:grpSpPr>
            <a:xfrm>
              <a:off x="812131" y="4634362"/>
              <a:ext cx="8582694" cy="1152005"/>
              <a:chOff x="812131" y="3425689"/>
              <a:chExt cx="8582694" cy="1341951"/>
            </a:xfrm>
          </p:grpSpPr>
          <p:sp>
            <p:nvSpPr>
              <p:cNvPr id="77" name="AutoShape 48">
                <a:extLst>
                  <a:ext uri="{FF2B5EF4-FFF2-40B4-BE49-F238E27FC236}">
                    <a16:creationId xmlns:a16="http://schemas.microsoft.com/office/drawing/2014/main" id="{AA302D0B-6DAD-96DC-12D4-26A9E063DCD2}"/>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b="0" i="0" u="none" strike="noStrike" kern="1200" cap="none" spc="0" normalizeH="0" baseline="0" noProof="0">
                    <a:ln>
                      <a:noFill/>
                    </a:ln>
                    <a:solidFill>
                      <a:prstClr val="black"/>
                    </a:solidFill>
                    <a:effectLst/>
                    <a:uLnTx/>
                    <a:uFillTx/>
                    <a:latin typeface="+mn-ea"/>
                    <a:cs typeface="Arial"/>
                  </a:rPr>
                  <a:t>・・・</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78" name="AutoShape 48">
                <a:extLst>
                  <a:ext uri="{FF2B5EF4-FFF2-40B4-BE49-F238E27FC236}">
                    <a16:creationId xmlns:a16="http://schemas.microsoft.com/office/drawing/2014/main" id="{F4DF4A01-8BBF-A28C-5CCF-BA41197F9ACC}"/>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lang="ja-JP" altLang="en-US" sz="1050" kern="0">
                    <a:solidFill>
                      <a:schemeClr val="tx2"/>
                    </a:solidFill>
                    <a:latin typeface="+mn-ea"/>
                    <a:cs typeface="Arial" pitchFamily="34" charset="0"/>
                  </a:rPr>
                  <a:t>佐藤</a:t>
                </a:r>
                <a:r>
                  <a:rPr kumimoji="0" lang="ja-JP" altLang="en-US" sz="1050" b="0" i="0" u="none" strike="noStrike" kern="0" cap="none" spc="0" normalizeH="0" baseline="0" noProof="0">
                    <a:ln>
                      <a:noFill/>
                    </a:ln>
                    <a:solidFill>
                      <a:schemeClr val="tx2"/>
                    </a:solidFill>
                    <a:effectLst/>
                    <a:uLnTx/>
                    <a:uFillTx/>
                    <a:latin typeface="+mn-ea"/>
                    <a:cs typeface="Arial" pitchFamily="34" charset="0"/>
                  </a:rPr>
                  <a:t> 三郎</a:t>
                </a:r>
              </a:p>
            </p:txBody>
          </p:sp>
          <p:sp>
            <p:nvSpPr>
              <p:cNvPr id="79" name="正方形/長方形 78">
                <a:extLst>
                  <a:ext uri="{FF2B5EF4-FFF2-40B4-BE49-F238E27FC236}">
                    <a16:creationId xmlns:a16="http://schemas.microsoft.com/office/drawing/2014/main" id="{1FB2188C-F8C5-6CB9-5BBC-E040DAA6CB33}"/>
                  </a:ext>
                </a:extLst>
              </p:cNvPr>
              <p:cNvSpPr/>
              <p:nvPr/>
            </p:nvSpPr>
            <p:spPr>
              <a:xfrm>
                <a:off x="812131" y="3425694"/>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ＸＸＸＸＸ</a:t>
                </a:r>
                <a:endParaRPr kumimoji="1" lang="en-US" altLang="ja-JP" sz="1050">
                  <a:solidFill>
                    <a:schemeClr val="tx1"/>
                  </a:solidFill>
                  <a:latin typeface="+mn-ea"/>
                </a:endParaRPr>
              </a:p>
            </p:txBody>
          </p:sp>
        </p:grpSp>
        <p:sp>
          <p:nvSpPr>
            <p:cNvPr id="80" name="正方形/長方形 79">
              <a:extLst>
                <a:ext uri="{FF2B5EF4-FFF2-40B4-BE49-F238E27FC236}">
                  <a16:creationId xmlns:a16="http://schemas.microsoft.com/office/drawing/2014/main" id="{53E6799A-CAF1-D17A-390D-81E66B3B348D}"/>
                </a:ext>
              </a:extLst>
            </p:cNvPr>
            <p:cNvSpPr>
              <a:spLocks noChangeAspect="1"/>
            </p:cNvSpPr>
            <p:nvPr/>
          </p:nvSpPr>
          <p:spPr bwMode="white">
            <a:xfrm>
              <a:off x="1448728" y="4885751"/>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grpSp>
        <p:nvGrpSpPr>
          <p:cNvPr id="90" name="グループ化 89">
            <a:extLst>
              <a:ext uri="{FF2B5EF4-FFF2-40B4-BE49-F238E27FC236}">
                <a16:creationId xmlns:a16="http://schemas.microsoft.com/office/drawing/2014/main" id="{D9BC2A20-B2FD-A1D7-F7A7-B7AF3AFD0F3F}"/>
              </a:ext>
            </a:extLst>
          </p:cNvPr>
          <p:cNvGrpSpPr/>
          <p:nvPr/>
        </p:nvGrpSpPr>
        <p:grpSpPr>
          <a:xfrm>
            <a:off x="812131" y="1812996"/>
            <a:ext cx="8582694" cy="1152005"/>
            <a:chOff x="812131" y="1859683"/>
            <a:chExt cx="8582694" cy="1152005"/>
          </a:xfrm>
        </p:grpSpPr>
        <p:grpSp>
          <p:nvGrpSpPr>
            <p:cNvPr id="85" name="グループ化 84">
              <a:extLst>
                <a:ext uri="{FF2B5EF4-FFF2-40B4-BE49-F238E27FC236}">
                  <a16:creationId xmlns:a16="http://schemas.microsoft.com/office/drawing/2014/main" id="{005B510A-5E64-555E-787B-3BC367B17DA2}"/>
                </a:ext>
              </a:extLst>
            </p:cNvPr>
            <p:cNvGrpSpPr/>
            <p:nvPr/>
          </p:nvGrpSpPr>
          <p:grpSpPr>
            <a:xfrm>
              <a:off x="812131" y="1859683"/>
              <a:ext cx="8582694" cy="1152005"/>
              <a:chOff x="812131" y="3425689"/>
              <a:chExt cx="8582694" cy="1341951"/>
            </a:xfrm>
          </p:grpSpPr>
          <p:sp>
            <p:nvSpPr>
              <p:cNvPr id="86" name="AutoShape 48">
                <a:extLst>
                  <a:ext uri="{FF2B5EF4-FFF2-40B4-BE49-F238E27FC236}">
                    <a16:creationId xmlns:a16="http://schemas.microsoft.com/office/drawing/2014/main" id="{DD023D99-23C6-E7C4-292A-EBE18038430B}"/>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b="0" i="0" u="none" strike="noStrike" kern="1200" cap="none" spc="0" normalizeH="0" baseline="0" noProof="0">
                    <a:ln>
                      <a:noFill/>
                    </a:ln>
                    <a:solidFill>
                      <a:prstClr val="black"/>
                    </a:solidFill>
                    <a:effectLst/>
                    <a:uLnTx/>
                    <a:uFillTx/>
                    <a:latin typeface="+mn-ea"/>
                    <a:cs typeface="Arial"/>
                  </a:rPr>
                  <a:t>・・・</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87" name="AutoShape 48">
                <a:extLst>
                  <a:ext uri="{FF2B5EF4-FFF2-40B4-BE49-F238E27FC236}">
                    <a16:creationId xmlns:a16="http://schemas.microsoft.com/office/drawing/2014/main" id="{7A1DFEC7-1ED5-DC53-3BF8-27F97F455F55}"/>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lang="ja-JP" altLang="en-US" sz="1050" kern="0">
                    <a:solidFill>
                      <a:schemeClr val="tx2"/>
                    </a:solidFill>
                    <a:latin typeface="+mn-ea"/>
                    <a:cs typeface="Arial" pitchFamily="34" charset="0"/>
                  </a:rPr>
                  <a:t>山田</a:t>
                </a:r>
                <a:r>
                  <a:rPr kumimoji="0" lang="ja-JP" altLang="en-US" sz="1050" b="0" i="0" u="none" strike="noStrike" kern="0" cap="none" spc="0" normalizeH="0" baseline="0" noProof="0">
                    <a:ln>
                      <a:noFill/>
                    </a:ln>
                    <a:solidFill>
                      <a:schemeClr val="tx2"/>
                    </a:solidFill>
                    <a:effectLst/>
                    <a:uLnTx/>
                    <a:uFillTx/>
                    <a:latin typeface="+mn-ea"/>
                    <a:cs typeface="Arial" pitchFamily="34" charset="0"/>
                  </a:rPr>
                  <a:t> 太郎</a:t>
                </a:r>
              </a:p>
            </p:txBody>
          </p:sp>
          <p:sp>
            <p:nvSpPr>
              <p:cNvPr id="88" name="正方形/長方形 87">
                <a:extLst>
                  <a:ext uri="{FF2B5EF4-FFF2-40B4-BE49-F238E27FC236}">
                    <a16:creationId xmlns:a16="http://schemas.microsoft.com/office/drawing/2014/main" id="{7736A959-CCFC-C696-5FCA-91ADFED42C57}"/>
                  </a:ext>
                </a:extLst>
              </p:cNvPr>
              <p:cNvSpPr/>
              <p:nvPr/>
            </p:nvSpPr>
            <p:spPr>
              <a:xfrm>
                <a:off x="812131" y="3425694"/>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ＸＸＸＸＸ</a:t>
                </a:r>
                <a:endParaRPr kumimoji="1" lang="en-US" altLang="ja-JP" sz="1050">
                  <a:solidFill>
                    <a:schemeClr val="tx1"/>
                  </a:solidFill>
                  <a:latin typeface="+mn-ea"/>
                </a:endParaRPr>
              </a:p>
            </p:txBody>
          </p:sp>
        </p:grpSp>
        <p:sp>
          <p:nvSpPr>
            <p:cNvPr id="89" name="正方形/長方形 88">
              <a:extLst>
                <a:ext uri="{FF2B5EF4-FFF2-40B4-BE49-F238E27FC236}">
                  <a16:creationId xmlns:a16="http://schemas.microsoft.com/office/drawing/2014/main" id="{F068AA0B-5364-F30D-730E-8FEFE657BA84}"/>
                </a:ext>
              </a:extLst>
            </p:cNvPr>
            <p:cNvSpPr>
              <a:spLocks noChangeAspect="1"/>
            </p:cNvSpPr>
            <p:nvPr/>
          </p:nvSpPr>
          <p:spPr bwMode="white">
            <a:xfrm>
              <a:off x="1448728" y="2106982"/>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sp>
        <p:nvSpPr>
          <p:cNvPr id="101" name="正方形/長方形 100">
            <a:extLst>
              <a:ext uri="{FF2B5EF4-FFF2-40B4-BE49-F238E27FC236}">
                <a16:creationId xmlns:a16="http://schemas.microsoft.com/office/drawing/2014/main" id="{6C83669B-98CF-CCF2-6F88-23DB559A9B16}"/>
              </a:ext>
            </a:extLst>
          </p:cNvPr>
          <p:cNvSpPr/>
          <p:nvPr/>
        </p:nvSpPr>
        <p:spPr>
          <a:xfrm>
            <a:off x="510778" y="4161035"/>
            <a:ext cx="263433" cy="115200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b="1">
                <a:solidFill>
                  <a:schemeClr val="tx1"/>
                </a:solidFill>
                <a:latin typeface="+mn-ea"/>
              </a:rPr>
              <a:t>　Ｘ社</a:t>
            </a:r>
            <a:endParaRPr kumimoji="1" lang="en-US" altLang="ja-JP" sz="1050" b="1">
              <a:solidFill>
                <a:schemeClr val="tx1"/>
              </a:solidFill>
              <a:latin typeface="+mn-ea"/>
            </a:endParaRPr>
          </a:p>
        </p:txBody>
      </p:sp>
      <p:sp>
        <p:nvSpPr>
          <p:cNvPr id="102" name="正方形/長方形 101">
            <a:extLst>
              <a:ext uri="{FF2B5EF4-FFF2-40B4-BE49-F238E27FC236}">
                <a16:creationId xmlns:a16="http://schemas.microsoft.com/office/drawing/2014/main" id="{4DDA183A-BC40-1922-26AD-EBC0ED245339}"/>
              </a:ext>
            </a:extLst>
          </p:cNvPr>
          <p:cNvSpPr/>
          <p:nvPr/>
        </p:nvSpPr>
        <p:spPr>
          <a:xfrm>
            <a:off x="510778" y="5335054"/>
            <a:ext cx="263433" cy="115200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b="1">
                <a:solidFill>
                  <a:schemeClr val="tx1"/>
                </a:solidFill>
                <a:latin typeface="+mn-ea"/>
              </a:rPr>
              <a:t>　ＸＸ社</a:t>
            </a:r>
            <a:endParaRPr kumimoji="1" lang="en-US" altLang="ja-JP" sz="1050" b="1">
              <a:solidFill>
                <a:schemeClr val="tx1"/>
              </a:solidFill>
              <a:latin typeface="+mn-ea"/>
            </a:endParaRPr>
          </a:p>
        </p:txBody>
      </p:sp>
    </p:spTree>
    <p:extLst>
      <p:ext uri="{BB962C8B-B14F-4D97-AF65-F5344CB8AC3E}">
        <p14:creationId xmlns:p14="http://schemas.microsoft.com/office/powerpoint/2010/main" val="8016068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B9CD29C-6835-C94F-E64E-41D4536DADE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2FB95F0-D0DC-093A-5FA7-E08804CE0E11}"/>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AA48DA73-E15E-7B9C-CDD4-F45D3AFE9E4C}"/>
              </a:ext>
            </a:extLst>
          </p:cNvPr>
          <p:cNvSpPr>
            <a:spLocks noGrp="1"/>
          </p:cNvSpPr>
          <p:nvPr>
            <p:ph type="body" sz="quarter" idx="17"/>
          </p:nvPr>
        </p:nvSpPr>
        <p:spPr/>
        <p:txBody>
          <a:bodyPr/>
          <a:lstStyle/>
          <a:p>
            <a:r>
              <a:rPr kumimoji="1" lang="en-GB"/>
              <a:t>3-7. </a:t>
            </a:r>
            <a:r>
              <a:rPr kumimoji="1" lang="ja-JP" altLang="en-US"/>
              <a:t>補助事業に類似した過去の事業実績</a:t>
            </a:r>
            <a:endParaRPr kumimoji="1" lang="en-GB"/>
          </a:p>
        </p:txBody>
      </p:sp>
      <p:sp>
        <p:nvSpPr>
          <p:cNvPr id="5" name="正方形/長方形 4">
            <a:extLst>
              <a:ext uri="{FF2B5EF4-FFF2-40B4-BE49-F238E27FC236}">
                <a16:creationId xmlns:a16="http://schemas.microsoft.com/office/drawing/2014/main" id="{57097FCF-8894-FB5D-5723-41345FD29824}"/>
              </a:ext>
            </a:extLst>
          </p:cNvPr>
          <p:cNvSpPr/>
          <p:nvPr/>
        </p:nvSpPr>
        <p:spPr>
          <a:xfrm>
            <a:off x="510773" y="1495322"/>
            <a:ext cx="268962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補助事業に類似した過去の事業実績</a:t>
            </a:r>
          </a:p>
        </p:txBody>
      </p:sp>
      <p:sp>
        <p:nvSpPr>
          <p:cNvPr id="7" name="テキスト プレースホルダー 2">
            <a:extLst>
              <a:ext uri="{FF2B5EF4-FFF2-40B4-BE49-F238E27FC236}">
                <a16:creationId xmlns:a16="http://schemas.microsoft.com/office/drawing/2014/main" id="{D4250F5E-3FA9-DB6E-4851-722A619A82B4}"/>
              </a:ext>
            </a:extLst>
          </p:cNvPr>
          <p:cNvSpPr txBox="1">
            <a:spLocks/>
          </p:cNvSpPr>
          <p:nvPr/>
        </p:nvSpPr>
        <p:spPr>
          <a:xfrm>
            <a:off x="512291" y="1845252"/>
            <a:ext cx="8892000" cy="464444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
        <p:nvSpPr>
          <p:cNvPr id="6" name="正方形/長方形 5">
            <a:extLst>
              <a:ext uri="{FF2B5EF4-FFF2-40B4-BE49-F238E27FC236}">
                <a16:creationId xmlns:a16="http://schemas.microsoft.com/office/drawing/2014/main" id="{D03A5D23-806D-B858-46B6-380737C2FB7F}"/>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13</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96505773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41B0274D-9EDA-C308-995B-F2A74E27789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B0909363-6610-C503-C1F2-059CE55EA4E3}"/>
              </a:ext>
            </a:extLst>
          </p:cNvPr>
          <p:cNvSpPr>
            <a:spLocks noGrp="1"/>
          </p:cNvSpPr>
          <p:nvPr>
            <p:ph type="body" sz="quarter" idx="17"/>
          </p:nvPr>
        </p:nvSpPr>
        <p:spPr/>
        <p:txBody>
          <a:bodyPr/>
          <a:lstStyle/>
          <a:p>
            <a:r>
              <a:rPr kumimoji="1" lang="en-GB"/>
              <a:t>3-8. </a:t>
            </a:r>
            <a:r>
              <a:rPr kumimoji="1" lang="ja-JP" altLang="en-US"/>
              <a:t>公的支援が必要であることの説明</a:t>
            </a:r>
            <a:endParaRPr kumimoji="1" lang="en-GB"/>
          </a:p>
        </p:txBody>
      </p:sp>
      <p:sp>
        <p:nvSpPr>
          <p:cNvPr id="7" name="正方形/長方形 6">
            <a:extLst>
              <a:ext uri="{FF2B5EF4-FFF2-40B4-BE49-F238E27FC236}">
                <a16:creationId xmlns:a16="http://schemas.microsoft.com/office/drawing/2014/main" id="{26F9D6AF-A810-4CFE-9BA2-0C5221C63DB3}"/>
              </a:ext>
            </a:extLst>
          </p:cNvPr>
          <p:cNvSpPr/>
          <p:nvPr/>
        </p:nvSpPr>
        <p:spPr>
          <a:xfrm>
            <a:off x="510772" y="1495322"/>
            <a:ext cx="235761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公的支援が必要であることの説明</a:t>
            </a:r>
          </a:p>
        </p:txBody>
      </p:sp>
      <p:grpSp>
        <p:nvGrpSpPr>
          <p:cNvPr id="43" name="グループ化 42">
            <a:extLst>
              <a:ext uri="{FF2B5EF4-FFF2-40B4-BE49-F238E27FC236}">
                <a16:creationId xmlns:a16="http://schemas.microsoft.com/office/drawing/2014/main" id="{C46EE3F5-4B30-7850-8EEE-A6BFA01D41CE}"/>
              </a:ext>
            </a:extLst>
          </p:cNvPr>
          <p:cNvGrpSpPr/>
          <p:nvPr/>
        </p:nvGrpSpPr>
        <p:grpSpPr>
          <a:xfrm>
            <a:off x="2062809" y="1859855"/>
            <a:ext cx="3643967" cy="3143362"/>
            <a:chOff x="1650341" y="2202009"/>
            <a:chExt cx="3842456" cy="3143362"/>
          </a:xfrm>
        </p:grpSpPr>
        <p:sp>
          <p:nvSpPr>
            <p:cNvPr id="25" name="正方形/長方形 24">
              <a:extLst>
                <a:ext uri="{FF2B5EF4-FFF2-40B4-BE49-F238E27FC236}">
                  <a16:creationId xmlns:a16="http://schemas.microsoft.com/office/drawing/2014/main" id="{009D28FB-3D38-1BB4-DA4E-6453CC6D1645}"/>
                </a:ext>
              </a:extLst>
            </p:cNvPr>
            <p:cNvSpPr/>
            <p:nvPr/>
          </p:nvSpPr>
          <p:spPr>
            <a:xfrm>
              <a:off x="1650341" y="2479157"/>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6" name="正方形/長方形 25">
              <a:extLst>
                <a:ext uri="{FF2B5EF4-FFF2-40B4-BE49-F238E27FC236}">
                  <a16:creationId xmlns:a16="http://schemas.microsoft.com/office/drawing/2014/main" id="{EC6DA490-1C84-083F-7C39-584B2A8AA587}"/>
                </a:ext>
              </a:extLst>
            </p:cNvPr>
            <p:cNvSpPr/>
            <p:nvPr/>
          </p:nvSpPr>
          <p:spPr>
            <a:xfrm>
              <a:off x="1650341" y="3061506"/>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7" name="正方形/長方形 26">
              <a:extLst>
                <a:ext uri="{FF2B5EF4-FFF2-40B4-BE49-F238E27FC236}">
                  <a16:creationId xmlns:a16="http://schemas.microsoft.com/office/drawing/2014/main" id="{3E4444FE-8EDD-3060-98A0-F454A3A9D277}"/>
                </a:ext>
              </a:extLst>
            </p:cNvPr>
            <p:cNvSpPr/>
            <p:nvPr/>
          </p:nvSpPr>
          <p:spPr>
            <a:xfrm>
              <a:off x="1650341" y="364385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C728F42C-7FEB-D469-254B-329A8780C910}"/>
                </a:ext>
              </a:extLst>
            </p:cNvPr>
            <p:cNvSpPr/>
            <p:nvPr/>
          </p:nvSpPr>
          <p:spPr>
            <a:xfrm>
              <a:off x="1650341" y="422620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3" name="正方形/長方形 32">
              <a:extLst>
                <a:ext uri="{FF2B5EF4-FFF2-40B4-BE49-F238E27FC236}">
                  <a16:creationId xmlns:a16="http://schemas.microsoft.com/office/drawing/2014/main" id="{B32686EB-4EC3-E7EA-BABF-062AD1FB4FE2}"/>
                </a:ext>
              </a:extLst>
            </p:cNvPr>
            <p:cNvSpPr/>
            <p:nvPr/>
          </p:nvSpPr>
          <p:spPr>
            <a:xfrm>
              <a:off x="1650341" y="2202009"/>
              <a:ext cx="3842456" cy="231616"/>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補助金がある場合</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113AF9C4-8663-A24E-79DF-A7D30FB64E27}"/>
                </a:ext>
              </a:extLst>
            </p:cNvPr>
            <p:cNvSpPr/>
            <p:nvPr/>
          </p:nvSpPr>
          <p:spPr>
            <a:xfrm>
              <a:off x="1650341" y="480855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grpSp>
      <p:grpSp>
        <p:nvGrpSpPr>
          <p:cNvPr id="42" name="グループ化 41">
            <a:extLst>
              <a:ext uri="{FF2B5EF4-FFF2-40B4-BE49-F238E27FC236}">
                <a16:creationId xmlns:a16="http://schemas.microsoft.com/office/drawing/2014/main" id="{6C319855-2AC1-69BF-A679-1B2BC17E253E}"/>
              </a:ext>
            </a:extLst>
          </p:cNvPr>
          <p:cNvGrpSpPr/>
          <p:nvPr/>
        </p:nvGrpSpPr>
        <p:grpSpPr>
          <a:xfrm>
            <a:off x="5750858" y="1859855"/>
            <a:ext cx="3643967" cy="3143362"/>
            <a:chOff x="5552365" y="2202009"/>
            <a:chExt cx="3842456" cy="3143362"/>
          </a:xfrm>
        </p:grpSpPr>
        <p:sp>
          <p:nvSpPr>
            <p:cNvPr id="29" name="正方形/長方形 28">
              <a:extLst>
                <a:ext uri="{FF2B5EF4-FFF2-40B4-BE49-F238E27FC236}">
                  <a16:creationId xmlns:a16="http://schemas.microsoft.com/office/drawing/2014/main" id="{77F56843-747E-7281-D408-DFBEAE7B51D7}"/>
                </a:ext>
              </a:extLst>
            </p:cNvPr>
            <p:cNvSpPr/>
            <p:nvPr/>
          </p:nvSpPr>
          <p:spPr>
            <a:xfrm>
              <a:off x="5552365" y="2479157"/>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0" name="正方形/長方形 29">
              <a:extLst>
                <a:ext uri="{FF2B5EF4-FFF2-40B4-BE49-F238E27FC236}">
                  <a16:creationId xmlns:a16="http://schemas.microsoft.com/office/drawing/2014/main" id="{31A705B8-C695-62E3-D00E-D6E498045114}"/>
                </a:ext>
              </a:extLst>
            </p:cNvPr>
            <p:cNvSpPr/>
            <p:nvPr/>
          </p:nvSpPr>
          <p:spPr>
            <a:xfrm>
              <a:off x="5552365" y="3061506"/>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1" name="正方形/長方形 30">
              <a:extLst>
                <a:ext uri="{FF2B5EF4-FFF2-40B4-BE49-F238E27FC236}">
                  <a16:creationId xmlns:a16="http://schemas.microsoft.com/office/drawing/2014/main" id="{5F9900D0-DCD9-0357-6FE2-F505DC5DEC50}"/>
                </a:ext>
              </a:extLst>
            </p:cNvPr>
            <p:cNvSpPr/>
            <p:nvPr/>
          </p:nvSpPr>
          <p:spPr>
            <a:xfrm>
              <a:off x="5552365" y="3643855"/>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2" name="正方形/長方形 31">
              <a:extLst>
                <a:ext uri="{FF2B5EF4-FFF2-40B4-BE49-F238E27FC236}">
                  <a16:creationId xmlns:a16="http://schemas.microsoft.com/office/drawing/2014/main" id="{5366F0F0-30BB-B836-9EE5-0031D6EC6ECE}"/>
                </a:ext>
              </a:extLst>
            </p:cNvPr>
            <p:cNvSpPr/>
            <p:nvPr/>
          </p:nvSpPr>
          <p:spPr>
            <a:xfrm>
              <a:off x="5552365" y="422620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4" name="正方形/長方形 33">
              <a:extLst>
                <a:ext uri="{FF2B5EF4-FFF2-40B4-BE49-F238E27FC236}">
                  <a16:creationId xmlns:a16="http://schemas.microsoft.com/office/drawing/2014/main" id="{5886B971-1DF2-F3C7-1ADB-0CE86371250F}"/>
                </a:ext>
              </a:extLst>
            </p:cNvPr>
            <p:cNvSpPr/>
            <p:nvPr/>
          </p:nvSpPr>
          <p:spPr>
            <a:xfrm>
              <a:off x="5552365" y="2202009"/>
              <a:ext cx="3842456" cy="231616"/>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補助金が無い場合</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CE89545E-5A2B-097C-AD7B-3C86A72A318C}"/>
                </a:ext>
              </a:extLst>
            </p:cNvPr>
            <p:cNvSpPr/>
            <p:nvPr/>
          </p:nvSpPr>
          <p:spPr>
            <a:xfrm>
              <a:off x="5552365" y="480855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grpSp>
      <p:grpSp>
        <p:nvGrpSpPr>
          <p:cNvPr id="44" name="グループ化 43">
            <a:extLst>
              <a:ext uri="{FF2B5EF4-FFF2-40B4-BE49-F238E27FC236}">
                <a16:creationId xmlns:a16="http://schemas.microsoft.com/office/drawing/2014/main" id="{42E02696-2620-D490-478C-3A474EB4A8EE}"/>
              </a:ext>
            </a:extLst>
          </p:cNvPr>
          <p:cNvGrpSpPr/>
          <p:nvPr/>
        </p:nvGrpSpPr>
        <p:grpSpPr>
          <a:xfrm>
            <a:off x="510772" y="1857319"/>
            <a:ext cx="1512000" cy="3143362"/>
            <a:chOff x="510772" y="2202009"/>
            <a:chExt cx="1080001" cy="3143362"/>
          </a:xfrm>
        </p:grpSpPr>
        <p:sp>
          <p:nvSpPr>
            <p:cNvPr id="3" name="正方形/長方形 2">
              <a:extLst>
                <a:ext uri="{FF2B5EF4-FFF2-40B4-BE49-F238E27FC236}">
                  <a16:creationId xmlns:a16="http://schemas.microsoft.com/office/drawing/2014/main" id="{5B1CC113-A5A4-51A8-E414-3F3EF5C70D9A}"/>
                </a:ext>
              </a:extLst>
            </p:cNvPr>
            <p:cNvSpPr/>
            <p:nvPr/>
          </p:nvSpPr>
          <p:spPr>
            <a:xfrm>
              <a:off x="510773" y="2479157"/>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(1) </a:t>
              </a:r>
              <a:r>
                <a:rPr kumimoji="1" lang="ja-JP" altLang="en-US" sz="1200" b="1">
                  <a:solidFill>
                    <a:schemeClr val="tx2"/>
                  </a:solidFill>
                  <a:latin typeface="Meiryo UI" panose="020B0604030504040204" pitchFamily="50" charset="-128"/>
                  <a:ea typeface="Meiryo UI" panose="020B0604030504040204" pitchFamily="50" charset="-128"/>
                </a:rPr>
                <a:t>事業規模</a:t>
              </a:r>
            </a:p>
          </p:txBody>
        </p:sp>
        <p:sp>
          <p:nvSpPr>
            <p:cNvPr id="5" name="正方形/長方形 4">
              <a:extLst>
                <a:ext uri="{FF2B5EF4-FFF2-40B4-BE49-F238E27FC236}">
                  <a16:creationId xmlns:a16="http://schemas.microsoft.com/office/drawing/2014/main" id="{2D488DF2-DE32-C9BC-6AA4-BB743AC279EC}"/>
                </a:ext>
              </a:extLst>
            </p:cNvPr>
            <p:cNvSpPr/>
            <p:nvPr/>
          </p:nvSpPr>
          <p:spPr>
            <a:xfrm>
              <a:off x="510773" y="3061506"/>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(2) </a:t>
              </a:r>
              <a:r>
                <a:rPr kumimoji="1" lang="ja-JP" altLang="en-US" sz="1200" b="1">
                  <a:solidFill>
                    <a:schemeClr val="tx2"/>
                  </a:solidFill>
                  <a:latin typeface="Meiryo UI" panose="020B0604030504040204" pitchFamily="50" charset="-128"/>
                  <a:ea typeface="Meiryo UI" panose="020B0604030504040204" pitchFamily="50" charset="-128"/>
                </a:rPr>
                <a:t>スケジュール</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CB11ECFF-262D-C3B3-0A7F-5A7E67ABF74E}"/>
                </a:ext>
              </a:extLst>
            </p:cNvPr>
            <p:cNvSpPr/>
            <p:nvPr/>
          </p:nvSpPr>
          <p:spPr>
            <a:xfrm>
              <a:off x="510773" y="3643855"/>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(3) </a:t>
              </a:r>
              <a:r>
                <a:rPr kumimoji="1" lang="ja-JP" altLang="en-US" sz="1200" b="1">
                  <a:solidFill>
                    <a:schemeClr val="tx2"/>
                  </a:solidFill>
                  <a:latin typeface="Meiryo UI" panose="020B0604030504040204" pitchFamily="50" charset="-128"/>
                  <a:ea typeface="Meiryo UI" panose="020B0604030504040204" pitchFamily="50" charset="-128"/>
                </a:rPr>
                <a:t>資金調達方法</a:t>
              </a:r>
            </a:p>
          </p:txBody>
        </p:sp>
        <p:sp>
          <p:nvSpPr>
            <p:cNvPr id="22" name="正方形/長方形 21">
              <a:extLst>
                <a:ext uri="{FF2B5EF4-FFF2-40B4-BE49-F238E27FC236}">
                  <a16:creationId xmlns:a16="http://schemas.microsoft.com/office/drawing/2014/main" id="{9A8A5D4A-24A1-34C1-E5CC-786F8493152E}"/>
                </a:ext>
              </a:extLst>
            </p:cNvPr>
            <p:cNvSpPr/>
            <p:nvPr/>
          </p:nvSpPr>
          <p:spPr>
            <a:xfrm>
              <a:off x="510773" y="4226204"/>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(4) </a:t>
              </a:r>
              <a:r>
                <a:rPr kumimoji="1" lang="ja-JP" altLang="en-US" sz="1200" b="1">
                  <a:solidFill>
                    <a:schemeClr val="tx2"/>
                  </a:solidFill>
                  <a:latin typeface="Meiryo UI" panose="020B0604030504040204" pitchFamily="50" charset="-128"/>
                  <a:ea typeface="Meiryo UI" panose="020B0604030504040204" pitchFamily="50" charset="-128"/>
                </a:rPr>
                <a:t>将来的な採算性</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61D72535-B539-E392-3588-CDED124FD23E}"/>
                </a:ext>
              </a:extLst>
            </p:cNvPr>
            <p:cNvSpPr/>
            <p:nvPr/>
          </p:nvSpPr>
          <p:spPr>
            <a:xfrm>
              <a:off x="510773" y="4808554"/>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(5) </a:t>
              </a:r>
              <a:r>
                <a:rPr kumimoji="1" lang="ja-JP" altLang="en-US" sz="1200" b="1">
                  <a:solidFill>
                    <a:schemeClr val="tx2"/>
                  </a:solidFill>
                  <a:latin typeface="Meiryo UI" panose="020B0604030504040204" pitchFamily="50" charset="-128"/>
                  <a:ea typeface="Meiryo UI" panose="020B0604030504040204" pitchFamily="50" charset="-128"/>
                </a:rPr>
                <a:t>ビジネスモデル</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A80C0A58-2820-B57D-B1A3-3E3B9FC99200}"/>
                </a:ext>
              </a:extLst>
            </p:cNvPr>
            <p:cNvSpPr/>
            <p:nvPr/>
          </p:nvSpPr>
          <p:spPr>
            <a:xfrm>
              <a:off x="510772" y="2202009"/>
              <a:ext cx="1080000" cy="231616"/>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影響項目</a:t>
              </a:r>
              <a:endParaRPr kumimoji="1" lang="en-GB" sz="1200">
                <a:solidFill>
                  <a:schemeClr val="bg1"/>
                </a:solidFill>
                <a:latin typeface="Meiryo UI" panose="020B0604030504040204" pitchFamily="50" charset="-128"/>
                <a:ea typeface="Meiryo UI" panose="020B0604030504040204" pitchFamily="50" charset="-128"/>
              </a:endParaRPr>
            </a:p>
          </p:txBody>
        </p:sp>
      </p:grpSp>
      <p:sp>
        <p:nvSpPr>
          <p:cNvPr id="46" name="二等辺三角形 45">
            <a:extLst>
              <a:ext uri="{FF2B5EF4-FFF2-40B4-BE49-F238E27FC236}">
                <a16:creationId xmlns:a16="http://schemas.microsoft.com/office/drawing/2014/main" id="{08092951-796A-147A-D273-29C18EB0F59D}"/>
              </a:ext>
            </a:extLst>
          </p:cNvPr>
          <p:cNvSpPr/>
          <p:nvPr/>
        </p:nvSpPr>
        <p:spPr>
          <a:xfrm flipV="1">
            <a:off x="3423000" y="5071470"/>
            <a:ext cx="3060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rgbClr val="575757"/>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BE1A2CC2-2C5C-2DA1-551B-968E5C15FF6B}"/>
              </a:ext>
            </a:extLst>
          </p:cNvPr>
          <p:cNvSpPr/>
          <p:nvPr/>
        </p:nvSpPr>
        <p:spPr>
          <a:xfrm>
            <a:off x="510772" y="5353712"/>
            <a:ext cx="8884053" cy="1135989"/>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t" anchorCtr="0" forceAA="0" compatLnSpc="1">
            <a:prstTxWarp prst="textNoShape">
              <a:avLst/>
            </a:prstTxWarp>
            <a:noAutofit/>
          </a:bodyPr>
          <a:lstStyle/>
          <a:p>
            <a:pPr defTabSz="742950">
              <a:spcAft>
                <a:spcPts val="300"/>
              </a:spcAft>
            </a:pPr>
            <a:r>
              <a:rPr kumimoji="1" lang="en-GB" sz="1200" b="1" u="sng">
                <a:solidFill>
                  <a:schemeClr val="tx2"/>
                </a:solidFill>
                <a:latin typeface="Meiryo UI" panose="020B0604030504040204" pitchFamily="50" charset="-128"/>
                <a:ea typeface="Meiryo UI" panose="020B0604030504040204" pitchFamily="50" charset="-128"/>
              </a:rPr>
              <a:t>(1)</a:t>
            </a:r>
            <a:r>
              <a:rPr kumimoji="1" lang="ja-JP" altLang="en-US" sz="1200" b="1" u="sng">
                <a:solidFill>
                  <a:schemeClr val="tx2"/>
                </a:solidFill>
                <a:latin typeface="Meiryo UI" panose="020B0604030504040204" pitchFamily="50" charset="-128"/>
                <a:ea typeface="Meiryo UI" panose="020B0604030504040204" pitchFamily="50" charset="-128"/>
              </a:rPr>
              <a:t>～</a:t>
            </a:r>
            <a:r>
              <a:rPr kumimoji="1" lang="en-US" altLang="ja-JP" sz="1200" b="1" u="sng">
                <a:solidFill>
                  <a:schemeClr val="tx2"/>
                </a:solidFill>
                <a:latin typeface="Meiryo UI" panose="020B0604030504040204" pitchFamily="50" charset="-128"/>
                <a:ea typeface="Meiryo UI" panose="020B0604030504040204" pitchFamily="50" charset="-128"/>
              </a:rPr>
              <a:t>(5)</a:t>
            </a:r>
            <a:r>
              <a:rPr kumimoji="1" lang="ja-JP" altLang="en-US" sz="1200" b="1" u="sng">
                <a:solidFill>
                  <a:schemeClr val="tx2"/>
                </a:solidFill>
                <a:latin typeface="Meiryo UI" panose="020B0604030504040204" pitchFamily="50" charset="-128"/>
                <a:ea typeface="Meiryo UI" panose="020B0604030504040204" pitchFamily="50" charset="-128"/>
              </a:rPr>
              <a:t>の違いがどのように事業成果を左右するのか</a:t>
            </a:r>
            <a:endParaRPr kumimoji="1" lang="en-US" altLang="ja-JP" sz="1200" b="1" u="sng">
              <a:solidFill>
                <a:schemeClr val="tx2"/>
              </a:solidFill>
              <a:latin typeface="Meiryo UI" panose="020B0604030504040204" pitchFamily="50" charset="-128"/>
              <a:ea typeface="Meiryo UI" panose="020B0604030504040204" pitchFamily="50" charset="-128"/>
            </a:endParaRPr>
          </a:p>
          <a:p>
            <a:pPr marL="171450" indent="-171450" defTabSz="742950">
              <a:spcAft>
                <a:spcPts val="300"/>
              </a:spcAft>
              <a:buFont typeface="Arial" panose="020B0604020202020204" pitchFamily="34" charset="0"/>
              <a:buChar char="•"/>
            </a:pPr>
            <a:r>
              <a:rPr kumimoji="1" lang="en-US" altLang="ja-JP" sz="1200">
                <a:solidFill>
                  <a:schemeClr val="tx2"/>
                </a:solidFill>
                <a:latin typeface="Meiryo UI" panose="020B0604030504040204" pitchFamily="50" charset="-128"/>
                <a:ea typeface="Meiryo UI" panose="020B0604030504040204" pitchFamily="50" charset="-128"/>
              </a:rPr>
              <a:t>XXX</a:t>
            </a:r>
            <a:endParaRPr kumimoji="1" lang="en-GB" sz="1200">
              <a:solidFill>
                <a:schemeClr val="tx2"/>
              </a:solidFill>
              <a:latin typeface="Meiryo UI" panose="020B0604030504040204" pitchFamily="50" charset="-128"/>
              <a:ea typeface="Meiryo UI" panose="020B0604030504040204" pitchFamily="50" charset="-128"/>
            </a:endParaRPr>
          </a:p>
        </p:txBody>
      </p:sp>
      <p:sp>
        <p:nvSpPr>
          <p:cNvPr id="8" name="正方形/長方形 7">
            <a:extLst>
              <a:ext uri="{FF2B5EF4-FFF2-40B4-BE49-F238E27FC236}">
                <a16:creationId xmlns:a16="http://schemas.microsoft.com/office/drawing/2014/main" id="{33022049-662C-0DF9-DD08-47A0D633C5F1}"/>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5</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79306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85A0B2-3A92-26EE-C6B7-7203336E42F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D4078-819B-319F-B032-C2C4FE1C217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8C3FEFA-18B0-331D-9E13-809AE0CE6504}"/>
              </a:ext>
            </a:extLst>
          </p:cNvPr>
          <p:cNvSpPr>
            <a:spLocks noGrp="1"/>
          </p:cNvSpPr>
          <p:nvPr>
            <p:ph type="body" sz="quarter" idx="17"/>
          </p:nvPr>
        </p:nvSpPr>
        <p:spPr/>
        <p:txBody>
          <a:bodyPr/>
          <a:lstStyle/>
          <a:p>
            <a:r>
              <a:rPr kumimoji="1" lang="en-GB"/>
              <a:t>3-9. </a:t>
            </a:r>
            <a:r>
              <a:rPr kumimoji="1" lang="ja-JP" altLang="en-US"/>
              <a:t>その他説明等</a:t>
            </a:r>
            <a:endParaRPr kumimoji="1" lang="en-GB"/>
          </a:p>
        </p:txBody>
      </p:sp>
      <p:sp>
        <p:nvSpPr>
          <p:cNvPr id="8" name="正方形/長方形 7">
            <a:extLst>
              <a:ext uri="{FF2B5EF4-FFF2-40B4-BE49-F238E27FC236}">
                <a16:creationId xmlns:a16="http://schemas.microsoft.com/office/drawing/2014/main" id="{1E64D290-7533-6B76-A5FC-E7108325E6D4}"/>
              </a:ext>
            </a:extLst>
          </p:cNvPr>
          <p:cNvSpPr/>
          <p:nvPr/>
        </p:nvSpPr>
        <p:spPr>
          <a:xfrm>
            <a:off x="510768" y="1495322"/>
            <a:ext cx="2952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現地政府・企業等との協力条件・協議状況</a:t>
            </a:r>
          </a:p>
        </p:txBody>
      </p:sp>
      <p:sp>
        <p:nvSpPr>
          <p:cNvPr id="10" name="テキスト プレースホルダー 2">
            <a:extLst>
              <a:ext uri="{FF2B5EF4-FFF2-40B4-BE49-F238E27FC236}">
                <a16:creationId xmlns:a16="http://schemas.microsoft.com/office/drawing/2014/main" id="{077A53EE-A2BB-B1B4-0E53-F99F861F02F9}"/>
              </a:ext>
            </a:extLst>
          </p:cNvPr>
          <p:cNvSpPr txBox="1">
            <a:spLocks/>
          </p:cNvSpPr>
          <p:nvPr/>
        </p:nvSpPr>
        <p:spPr>
          <a:xfrm>
            <a:off x="510770" y="2700658"/>
            <a:ext cx="4291200" cy="378904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endParaRPr kumimoji="1" lang="en-US" altLang="ja-JP" sz="1050"/>
          </a:p>
        </p:txBody>
      </p:sp>
      <p:cxnSp>
        <p:nvCxnSpPr>
          <p:cNvPr id="15" name="直線コネクタ 14">
            <a:extLst>
              <a:ext uri="{FF2B5EF4-FFF2-40B4-BE49-F238E27FC236}">
                <a16:creationId xmlns:a16="http://schemas.microsoft.com/office/drawing/2014/main" id="{A9D6758E-AE25-544A-1157-CEE28D3137E8}"/>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6" name="正方形/長方形 15">
            <a:extLst>
              <a:ext uri="{FF2B5EF4-FFF2-40B4-BE49-F238E27FC236}">
                <a16:creationId xmlns:a16="http://schemas.microsoft.com/office/drawing/2014/main" id="{B2E5955A-43AD-89ED-E368-D64FADCF9A30}"/>
              </a:ext>
            </a:extLst>
          </p:cNvPr>
          <p:cNvSpPr/>
          <p:nvPr/>
        </p:nvSpPr>
        <p:spPr>
          <a:xfrm>
            <a:off x="5102508" y="1495322"/>
            <a:ext cx="30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経済産業省や中央省庁担当課との連携</a:t>
            </a:r>
          </a:p>
        </p:txBody>
      </p:sp>
      <p:sp>
        <p:nvSpPr>
          <p:cNvPr id="17" name="テキスト プレースホルダー 2">
            <a:extLst>
              <a:ext uri="{FF2B5EF4-FFF2-40B4-BE49-F238E27FC236}">
                <a16:creationId xmlns:a16="http://schemas.microsoft.com/office/drawing/2014/main" id="{2A88C718-42D6-0570-0CDF-0FBFE5D18BCA}"/>
              </a:ext>
            </a:extLst>
          </p:cNvPr>
          <p:cNvSpPr txBox="1">
            <a:spLocks/>
          </p:cNvSpPr>
          <p:nvPr/>
        </p:nvSpPr>
        <p:spPr>
          <a:xfrm>
            <a:off x="5104030" y="1849819"/>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171450" indent="-171450">
              <a:buFont typeface="Arial" panose="020B0604020202020204" pitchFamily="34" charset="0"/>
              <a:buChar char="•"/>
            </a:pPr>
            <a:r>
              <a:rPr kumimoji="1" lang="ja-JP" altLang="en-US" sz="1050"/>
              <a:t>部署名：○○省 ○○○局○○○課・室</a:t>
            </a:r>
            <a:endParaRPr kumimoji="1" lang="en-US" altLang="ja-JP" sz="1050"/>
          </a:p>
          <a:p>
            <a:pPr marL="171450" indent="-171450">
              <a:buFont typeface="Arial" panose="020B0604020202020204" pitchFamily="34" charset="0"/>
              <a:buChar char="•"/>
            </a:pPr>
            <a:r>
              <a:rPr kumimoji="1" lang="ja-JP" altLang="en-US" sz="1050"/>
              <a:t>担当者名：</a:t>
            </a:r>
            <a:endParaRPr kumimoji="1" lang="en-US" altLang="ja-JP" sz="1050"/>
          </a:p>
          <a:p>
            <a:pPr marL="171450" indent="-171450">
              <a:buFont typeface="Arial" panose="020B0604020202020204" pitchFamily="34" charset="0"/>
              <a:buChar char="•"/>
            </a:pPr>
            <a:r>
              <a:rPr kumimoji="1" lang="ja-JP" altLang="en-US" sz="1050"/>
              <a:t>連絡先（メールアドレス）：</a:t>
            </a:r>
          </a:p>
          <a:p>
            <a:endParaRPr kumimoji="1" lang="en-US" altLang="ja-JP" sz="1050"/>
          </a:p>
          <a:p>
            <a:endParaRPr kumimoji="1" lang="en-US" altLang="ja-JP" sz="1050"/>
          </a:p>
          <a:p>
            <a:pPr marL="179388" indent="-179388">
              <a:buFont typeface="Arial" panose="020B0604020202020204" pitchFamily="34" charset="0"/>
              <a:buChar char="•"/>
            </a:pPr>
            <a:r>
              <a:rPr kumimoji="1" lang="ja-JP" altLang="en-US" sz="1050"/>
              <a:t>担当課・担当者からのコメント等：</a:t>
            </a:r>
            <a:br>
              <a:rPr kumimoji="1" lang="en-US" altLang="ja-JP" sz="1050"/>
            </a:br>
            <a:r>
              <a:rPr kumimoji="1" lang="en-US" altLang="ja-JP" sz="1050"/>
              <a:t>XXX</a:t>
            </a:r>
            <a:r>
              <a:rPr kumimoji="1" lang="ja-JP" altLang="en-US" sz="1050"/>
              <a:t>・・・</a:t>
            </a:r>
            <a:endParaRPr kumimoji="1" lang="en-US" altLang="ja-JP" sz="1050"/>
          </a:p>
        </p:txBody>
      </p:sp>
      <p:sp>
        <p:nvSpPr>
          <p:cNvPr id="7" name="テキスト プレースホルダー 2">
            <a:extLst>
              <a:ext uri="{FF2B5EF4-FFF2-40B4-BE49-F238E27FC236}">
                <a16:creationId xmlns:a16="http://schemas.microsoft.com/office/drawing/2014/main" id="{3D6A2434-8A34-42CA-F897-17CFE5BBE490}"/>
              </a:ext>
            </a:extLst>
          </p:cNvPr>
          <p:cNvSpPr txBox="1">
            <a:spLocks/>
          </p:cNvSpPr>
          <p:nvPr/>
        </p:nvSpPr>
        <p:spPr>
          <a:xfrm>
            <a:off x="510770" y="1849820"/>
            <a:ext cx="4291200" cy="792000"/>
          </a:xfrm>
          <a:prstGeom prst="rect">
            <a:avLst/>
          </a:prstGeom>
          <a:solidFill>
            <a:schemeClr val="accent4"/>
          </a:solidFill>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ja-JP" altLang="en-US" sz="1050"/>
              <a:t>□　現地政府・企業との本事業に関連する</a:t>
            </a:r>
            <a:r>
              <a:rPr kumimoji="1" lang="en-US" altLang="ja-JP" sz="1050"/>
              <a:t>MoU</a:t>
            </a:r>
            <a:r>
              <a:rPr kumimoji="1" lang="ja-JP" altLang="en-US" sz="1050"/>
              <a:t>・レター等の写しを提出した</a:t>
            </a:r>
          </a:p>
          <a:p>
            <a:r>
              <a:rPr kumimoji="1" lang="ja-JP" altLang="en-US" sz="1050"/>
              <a:t>□　（大企業等のみ）現地政府・企業との本事業に関連する</a:t>
            </a:r>
            <a:r>
              <a:rPr kumimoji="1" lang="en-US" altLang="ja-JP" sz="1050"/>
              <a:t>MoU</a:t>
            </a:r>
            <a:r>
              <a:rPr kumimoji="1" lang="ja-JP" altLang="en-US" sz="1050"/>
              <a:t>・レター等の</a:t>
            </a:r>
            <a:br>
              <a:rPr kumimoji="1" lang="en-US" altLang="ja-JP" sz="1050"/>
            </a:br>
            <a:r>
              <a:rPr kumimoji="1" lang="ja-JP" altLang="en-US" sz="1050"/>
              <a:t>　　 写しを交付決定後</a:t>
            </a:r>
            <a:r>
              <a:rPr kumimoji="1" lang="en-US" altLang="ja-JP" sz="1050"/>
              <a:t>1</a:t>
            </a:r>
            <a:r>
              <a:rPr kumimoji="1" lang="ja-JP" altLang="en-US" sz="1050"/>
              <a:t>年以内に提出する</a:t>
            </a:r>
            <a:endParaRPr kumimoji="1" lang="en-US" altLang="ja-JP" sz="1050"/>
          </a:p>
          <a:p>
            <a:r>
              <a:rPr kumimoji="1" lang="ja-JP" altLang="en-US" sz="1050"/>
              <a:t>　   </a:t>
            </a:r>
            <a:r>
              <a:rPr kumimoji="1" lang="en-US" altLang="ja-JP" sz="1050"/>
              <a:t>【</a:t>
            </a:r>
            <a:r>
              <a:rPr kumimoji="1" lang="ja-JP" altLang="en-US" sz="1050"/>
              <a:t>提出予定日：　　　　　</a:t>
            </a:r>
            <a:r>
              <a:rPr kumimoji="1" lang="en-US" altLang="ja-JP" sz="1050"/>
              <a:t>】</a:t>
            </a:r>
          </a:p>
        </p:txBody>
      </p:sp>
      <p:sp>
        <p:nvSpPr>
          <p:cNvPr id="9" name="正方形/長方形 8">
            <a:extLst>
              <a:ext uri="{FF2B5EF4-FFF2-40B4-BE49-F238E27FC236}">
                <a16:creationId xmlns:a16="http://schemas.microsoft.com/office/drawing/2014/main" id="{A1A4B223-4810-BACF-982E-FD1CC44CA8E8}"/>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18,19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A84DE7AB-24CB-1B79-A072-05D5BE16D8BB}"/>
              </a:ext>
            </a:extLst>
          </p:cNvPr>
          <p:cNvSpPr/>
          <p:nvPr/>
        </p:nvSpPr>
        <p:spPr>
          <a:xfrm>
            <a:off x="5102507" y="4094006"/>
            <a:ext cx="30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ルールメイキング・国際標準化（該当の場合）</a:t>
            </a:r>
          </a:p>
        </p:txBody>
      </p:sp>
      <p:cxnSp>
        <p:nvCxnSpPr>
          <p:cNvPr id="21" name="直線コネクタ 20">
            <a:extLst>
              <a:ext uri="{FF2B5EF4-FFF2-40B4-BE49-F238E27FC236}">
                <a16:creationId xmlns:a16="http://schemas.microsoft.com/office/drawing/2014/main" id="{9D5FF442-D4D3-CB97-F70D-695755737215}"/>
              </a:ext>
            </a:extLst>
          </p:cNvPr>
          <p:cNvCxnSpPr>
            <a:cxnSpLocks/>
          </p:cNvCxnSpPr>
          <p:nvPr/>
        </p:nvCxnSpPr>
        <p:spPr>
          <a:xfrm flipH="1">
            <a:off x="4948122" y="3960002"/>
            <a:ext cx="4446702"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5" name="テキスト プレースホルダー 2">
            <a:extLst>
              <a:ext uri="{FF2B5EF4-FFF2-40B4-BE49-F238E27FC236}">
                <a16:creationId xmlns:a16="http://schemas.microsoft.com/office/drawing/2014/main" id="{39D35AB3-FA14-8567-807A-10664ABD038C}"/>
              </a:ext>
            </a:extLst>
          </p:cNvPr>
          <p:cNvSpPr txBox="1">
            <a:spLocks/>
          </p:cNvSpPr>
          <p:nvPr/>
        </p:nvSpPr>
        <p:spPr>
          <a:xfrm>
            <a:off x="5104030" y="4453351"/>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171450" indent="-171450">
              <a:buFont typeface="Arial" panose="020B0604020202020204" pitchFamily="34" charset="0"/>
              <a:buChar char="•"/>
            </a:pPr>
            <a:r>
              <a:rPr kumimoji="1" lang="en-US" altLang="ja-JP" sz="1050"/>
              <a:t>XXX</a:t>
            </a:r>
            <a:r>
              <a:rPr kumimoji="1" lang="ja-JP" altLang="en-US" sz="1050"/>
              <a:t>・・・</a:t>
            </a:r>
            <a:endParaRPr kumimoji="1" lang="en-US" altLang="ja-JP" sz="1050"/>
          </a:p>
        </p:txBody>
      </p:sp>
    </p:spTree>
    <p:extLst>
      <p:ext uri="{BB962C8B-B14F-4D97-AF65-F5344CB8AC3E}">
        <p14:creationId xmlns:p14="http://schemas.microsoft.com/office/powerpoint/2010/main" val="26419578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8BCDF6C-3DE0-76DF-BFEA-62ABB3C9AFF9}"/>
              </a:ext>
            </a:extLst>
          </p:cNvPr>
          <p:cNvSpPr>
            <a:spLocks noGrp="1"/>
          </p:cNvSpPr>
          <p:nvPr>
            <p:ph type="body" sz="quarter" idx="15"/>
          </p:nvPr>
        </p:nvSpPr>
        <p:spPr/>
        <p:txBody>
          <a:bodyPr/>
          <a:lstStyle/>
          <a:p>
            <a:r>
              <a:rPr kumimoji="1" lang="ja-JP" altLang="en-US"/>
              <a:t>様式２ 事業計画書作成における留意事項</a:t>
            </a:r>
            <a:endParaRPr kumimoji="1" lang="en-US" altLang="ja-JP"/>
          </a:p>
          <a:p>
            <a:r>
              <a:rPr kumimoji="1" lang="en-US" altLang="ja-JP" b="1">
                <a:solidFill>
                  <a:srgbClr val="C00000"/>
                </a:solidFill>
              </a:rPr>
              <a:t>【</a:t>
            </a:r>
            <a:r>
              <a:rPr kumimoji="1" lang="ja-JP" altLang="en-US" b="1">
                <a:solidFill>
                  <a:srgbClr val="C00000"/>
                </a:solidFill>
              </a:rPr>
              <a:t>本スライドは提出前に削除してください</a:t>
            </a:r>
            <a:r>
              <a:rPr kumimoji="1" lang="en-US" altLang="ja-JP" b="1">
                <a:solidFill>
                  <a:srgbClr val="C00000"/>
                </a:solidFill>
              </a:rPr>
              <a:t>】</a:t>
            </a:r>
            <a:endParaRPr kumimoji="1" lang="ja-JP" altLang="en-US" b="1">
              <a:solidFill>
                <a:srgbClr val="C00000"/>
              </a:solidFill>
            </a:endParaRPr>
          </a:p>
        </p:txBody>
      </p:sp>
      <p:sp>
        <p:nvSpPr>
          <p:cNvPr id="4" name="テキスト プレースホルダー 3">
            <a:extLst>
              <a:ext uri="{FF2B5EF4-FFF2-40B4-BE49-F238E27FC236}">
                <a16:creationId xmlns:a16="http://schemas.microsoft.com/office/drawing/2014/main" id="{33E6DD46-5B24-3A66-D10F-9A57D005662E}"/>
              </a:ext>
            </a:extLst>
          </p:cNvPr>
          <p:cNvSpPr>
            <a:spLocks noGrp="1"/>
          </p:cNvSpPr>
          <p:nvPr>
            <p:ph type="body" sz="quarter" idx="17"/>
          </p:nvPr>
        </p:nvSpPr>
        <p:spPr/>
        <p:txBody>
          <a:bodyPr/>
          <a:lstStyle/>
          <a:p>
            <a:endParaRPr kumimoji="1" lang="ja-JP" altLang="en-US"/>
          </a:p>
        </p:txBody>
      </p:sp>
      <p:sp>
        <p:nvSpPr>
          <p:cNvPr id="7" name="テキスト プレースホルダー 7">
            <a:extLst>
              <a:ext uri="{FF2B5EF4-FFF2-40B4-BE49-F238E27FC236}">
                <a16:creationId xmlns:a16="http://schemas.microsoft.com/office/drawing/2014/main" id="{F196E1EB-D344-1B1A-003D-A4587127DD3A}"/>
              </a:ext>
            </a:extLst>
          </p:cNvPr>
          <p:cNvSpPr txBox="1">
            <a:spLocks/>
          </p:cNvSpPr>
          <p:nvPr/>
        </p:nvSpPr>
        <p:spPr>
          <a:xfrm>
            <a:off x="512291" y="1723292"/>
            <a:ext cx="8891587" cy="4530576"/>
          </a:xfrm>
          <a:prstGeom prst="rect">
            <a:avLst/>
          </a:prstGeom>
        </p:spPr>
        <p:txBody>
          <a:bodyPr/>
          <a:lstStyle>
            <a:defPPr>
              <a:defRPr lang="en-US"/>
            </a:defPPr>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78606" indent="-278606">
              <a:lnSpc>
                <a:spcPct val="100000"/>
              </a:lnSpc>
              <a:spcBef>
                <a:spcPts val="0"/>
              </a:spcBef>
              <a:spcAft>
                <a:spcPts val="600"/>
              </a:spcAft>
              <a:buFont typeface="Arial" panose="020B0604020202020204" pitchFamily="34" charset="0"/>
              <a:buChar char="•"/>
            </a:pPr>
            <a:r>
              <a:rPr kumimoji="1" lang="ja-JP" altLang="en-US" sz="1400"/>
              <a:t>本資料に記載している項目に必要情報を入力し、「様式２ 事業計画書」を作成してください。</a:t>
            </a:r>
            <a:endParaRPr kumimoji="1" lang="en-US" altLang="ja-JP" sz="1400"/>
          </a:p>
          <a:p>
            <a:pPr marL="278606" indent="-278606">
              <a:lnSpc>
                <a:spcPct val="100000"/>
              </a:lnSpc>
              <a:spcBef>
                <a:spcPts val="0"/>
              </a:spcBef>
              <a:spcAft>
                <a:spcPts val="600"/>
              </a:spcAft>
              <a:buFont typeface="Arial" panose="020B0604020202020204" pitchFamily="34" charset="0"/>
              <a:buChar char="•"/>
            </a:pPr>
            <a:r>
              <a:rPr kumimoji="1" lang="ja-JP" altLang="en-US" sz="1400" b="1">
                <a:solidFill>
                  <a:srgbClr val="C00000"/>
                </a:solidFill>
              </a:rPr>
              <a:t>申請にあたっては、</a:t>
            </a:r>
            <a:r>
              <a:rPr kumimoji="1" lang="en-US" altLang="ja-JP" sz="1400" b="1">
                <a:solidFill>
                  <a:srgbClr val="C00000"/>
                </a:solidFill>
              </a:rPr>
              <a:t>PDF</a:t>
            </a:r>
            <a:r>
              <a:rPr kumimoji="1" lang="ja-JP" altLang="en-US" sz="1400" b="1">
                <a:solidFill>
                  <a:srgbClr val="C00000"/>
                </a:solidFill>
              </a:rPr>
              <a:t>形式に変換した上で提出してください</a:t>
            </a:r>
            <a:r>
              <a:rPr kumimoji="1" lang="ja-JP" altLang="en-US" sz="1400">
                <a:solidFill>
                  <a:srgbClr val="C00000"/>
                </a:solidFill>
              </a:rPr>
              <a:t>。</a:t>
            </a:r>
            <a:endParaRPr kumimoji="1" lang="en-US" altLang="ja-JP" sz="1400">
              <a:solidFill>
                <a:srgbClr val="C00000"/>
              </a:solidFill>
            </a:endParaRPr>
          </a:p>
          <a:p>
            <a:pPr marL="278606" indent="-278606">
              <a:lnSpc>
                <a:spcPct val="100000"/>
              </a:lnSpc>
              <a:spcBef>
                <a:spcPts val="0"/>
              </a:spcBef>
              <a:spcAft>
                <a:spcPts val="600"/>
              </a:spcAft>
              <a:buFont typeface="Arial" panose="020B0604020202020204" pitchFamily="34" charset="0"/>
              <a:buChar char="•"/>
            </a:pPr>
            <a:r>
              <a:rPr kumimoji="1" lang="ja-JP" altLang="en-US" sz="1400" b="1">
                <a:solidFill>
                  <a:srgbClr val="C00000"/>
                </a:solidFill>
              </a:rPr>
              <a:t>目次に示した各スライドのタイトル・順番の変更はできません。</a:t>
            </a:r>
            <a:endParaRPr kumimoji="1" lang="ja-JP" altLang="en-US" sz="1400">
              <a:solidFill>
                <a:srgbClr val="C00000"/>
              </a:solidFill>
            </a:endParaRPr>
          </a:p>
          <a:p>
            <a:pPr marL="278606" indent="-278606">
              <a:lnSpc>
                <a:spcPct val="100000"/>
              </a:lnSpc>
              <a:spcBef>
                <a:spcPts val="0"/>
              </a:spcBef>
              <a:spcAft>
                <a:spcPts val="600"/>
              </a:spcAft>
              <a:buFont typeface="Arial" panose="020B0604020202020204" pitchFamily="34" charset="0"/>
              <a:buChar char="•"/>
            </a:pPr>
            <a:r>
              <a:rPr kumimoji="1" lang="ja-JP" altLang="en-US" sz="1400" b="1">
                <a:solidFill>
                  <a:srgbClr val="C00000"/>
                </a:solidFill>
              </a:rPr>
              <a:t>原則として、各記載項目のスライドを増やすことは認められません</a:t>
            </a:r>
            <a:r>
              <a:rPr kumimoji="1" lang="ja-JP" altLang="en-US" sz="1400" b="1">
                <a:solidFill>
                  <a:srgbClr val="FF0000"/>
                </a:solidFill>
              </a:rPr>
              <a:t>。</a:t>
            </a:r>
            <a:r>
              <a:rPr kumimoji="1" lang="ja-JP" altLang="en-US" sz="1400">
                <a:solidFill>
                  <a:schemeClr val="tx2"/>
                </a:solidFill>
              </a:rPr>
              <a:t>ただし、記載ガイド（ピンク色の吹き出し）に特記されている場合には、その記載に基づいてスライドを増やすことができます。</a:t>
            </a:r>
          </a:p>
          <a:p>
            <a:pPr marL="278606" indent="-278606">
              <a:lnSpc>
                <a:spcPct val="100000"/>
              </a:lnSpc>
              <a:spcBef>
                <a:spcPts val="0"/>
              </a:spcBef>
              <a:spcAft>
                <a:spcPts val="600"/>
              </a:spcAft>
              <a:buFont typeface="Arial" panose="020B0604020202020204" pitchFamily="34" charset="0"/>
              <a:buChar char="•"/>
            </a:pPr>
            <a:r>
              <a:rPr kumimoji="1" lang="ja-JP" altLang="en-US" sz="1400"/>
              <a:t>各スライドのフォーマットはあくまで例示であり、資料の体裁（文字サイズ、図の大きさ）・分量を変えること（既存の中期経営計画・経営ビジョン等の引用・挿入等を含む）は可能です。具体的な例として、</a:t>
            </a:r>
            <a:r>
              <a:rPr kumimoji="1" lang="en-US" altLang="ja-JP" sz="1400"/>
              <a:t>17</a:t>
            </a:r>
            <a:r>
              <a:rPr kumimoji="1" lang="ja-JP" altLang="en-US" sz="1400"/>
              <a:t>ページに市場分析に係るグラフをフォーマットとして記載しておりますが、このグラフは整理方法の一例として掲載しておりますので、各象限・軸等を加筆・変更したり、別の形式で整理したりしても構いません。ただし、</a:t>
            </a:r>
            <a:r>
              <a:rPr kumimoji="1" lang="ja-JP" altLang="en-US" sz="1400" b="1">
                <a:solidFill>
                  <a:srgbClr val="C00000"/>
                </a:solidFill>
              </a:rPr>
              <a:t>各スライドの記載ガイドについて十分な言及がない場合は、審査において十分に評価されない可能性があります</a:t>
            </a:r>
            <a:r>
              <a:rPr kumimoji="1" lang="ja-JP" altLang="en-US" sz="1400">
                <a:solidFill>
                  <a:srgbClr val="C00000"/>
                </a:solidFill>
              </a:rPr>
              <a:t>。</a:t>
            </a:r>
            <a:r>
              <a:rPr kumimoji="1" lang="ja-JP" altLang="en-US" sz="1400"/>
              <a:t>なお、事実・データ等の記載は、その出典を明記してください。</a:t>
            </a:r>
            <a:endParaRPr kumimoji="1" lang="en-US" altLang="ja-JP" sz="1400"/>
          </a:p>
          <a:p>
            <a:pPr marL="278606" indent="-278606">
              <a:lnSpc>
                <a:spcPct val="100000"/>
              </a:lnSpc>
              <a:spcBef>
                <a:spcPts val="0"/>
              </a:spcBef>
              <a:spcAft>
                <a:spcPts val="600"/>
              </a:spcAft>
              <a:buFont typeface="Arial" panose="020B0604020202020204" pitchFamily="34" charset="0"/>
              <a:buChar char="•"/>
            </a:pPr>
            <a:r>
              <a:rPr kumimoji="1" lang="ja-JP" altLang="en-US" sz="1400"/>
              <a:t>記載する数字は、様式２別添２事業計画書（別紙・</a:t>
            </a:r>
            <a:r>
              <a:rPr kumimoji="1" lang="en-GB" altLang="ja-JP" sz="1400"/>
              <a:t>Excel</a:t>
            </a:r>
            <a:r>
              <a:rPr kumimoji="1" lang="ja-JP" altLang="en-GB" sz="1400"/>
              <a:t>）</a:t>
            </a:r>
            <a:r>
              <a:rPr kumimoji="1" lang="ja-JP" altLang="en-US" sz="1400">
                <a:solidFill>
                  <a:schemeClr val="tx1"/>
                </a:solidFill>
                <a:latin typeface="Meiryo UI" panose="020B0604030504040204" pitchFamily="50" charset="-128"/>
                <a:ea typeface="Meiryo UI" panose="020B0604030504040204" pitchFamily="50" charset="-128"/>
              </a:rPr>
              <a:t>と整合させてください。</a:t>
            </a:r>
            <a:endParaRPr kumimoji="1" lang="ja-JP" altLang="en-US" sz="1400"/>
          </a:p>
          <a:p>
            <a:pPr marL="278606" indent="-278606">
              <a:lnSpc>
                <a:spcPct val="100000"/>
              </a:lnSpc>
              <a:spcBef>
                <a:spcPts val="0"/>
              </a:spcBef>
              <a:spcAft>
                <a:spcPts val="600"/>
              </a:spcAft>
              <a:buFont typeface="Arial" panose="020B0604020202020204" pitchFamily="34" charset="0"/>
              <a:buChar char="•"/>
            </a:pPr>
            <a:r>
              <a:rPr kumimoji="1" lang="ja-JP" altLang="en-US" sz="1400"/>
              <a:t>応募にあたっては、募集要領及び交付規程をご覧下さい。</a:t>
            </a:r>
            <a:r>
              <a:rPr kumimoji="1" lang="ja-JP" altLang="en-US" sz="1400" b="1">
                <a:solidFill>
                  <a:srgbClr val="C00000"/>
                </a:solidFill>
              </a:rPr>
              <a:t>審査の結果、採択された事業の実施にあたっては、募集要領及び交付規程の内容に従っていただくことが必要</a:t>
            </a:r>
            <a:r>
              <a:rPr kumimoji="1" lang="ja-JP" altLang="en-US" sz="1400"/>
              <a:t>です。</a:t>
            </a:r>
          </a:p>
          <a:p>
            <a:pPr>
              <a:spcBef>
                <a:spcPts val="0"/>
              </a:spcBef>
              <a:spcAft>
                <a:spcPts val="600"/>
              </a:spcAft>
            </a:pPr>
            <a:endParaRPr lang="ja-JP" altLang="en-US" sz="1400"/>
          </a:p>
        </p:txBody>
      </p:sp>
    </p:spTree>
    <p:extLst>
      <p:ext uri="{BB962C8B-B14F-4D97-AF65-F5344CB8AC3E}">
        <p14:creationId xmlns:p14="http://schemas.microsoft.com/office/powerpoint/2010/main" val="77115374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48740BA-7648-13E4-FBC1-422397B17E7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F90A0-53C1-9298-2B47-95044110C762}"/>
              </a:ext>
            </a:extLst>
          </p:cNvPr>
          <p:cNvSpPr>
            <a:spLocks noGrp="1"/>
          </p:cNvSpPr>
          <p:nvPr>
            <p:ph type="body" sz="quarter" idx="13"/>
          </p:nvPr>
        </p:nvSpPr>
        <p:spPr/>
        <p:txBody>
          <a:bodyPr/>
          <a:lstStyle/>
          <a:p>
            <a:r>
              <a:rPr kumimoji="1" lang="ja-JP" altLang="en-US"/>
              <a:t>４</a:t>
            </a:r>
            <a:r>
              <a:rPr kumimoji="1" lang="en-US" altLang="ja-JP"/>
              <a:t>. </a:t>
            </a:r>
            <a:r>
              <a:rPr kumimoji="1" lang="ja-JP" altLang="en-US"/>
              <a:t>商業化計画及び想定成果</a:t>
            </a:r>
            <a:endParaRPr kumimoji="1" lang="en-US" altLang="ja-JP"/>
          </a:p>
        </p:txBody>
      </p:sp>
    </p:spTree>
    <p:extLst>
      <p:ext uri="{BB962C8B-B14F-4D97-AF65-F5344CB8AC3E}">
        <p14:creationId xmlns:p14="http://schemas.microsoft.com/office/powerpoint/2010/main" val="288426179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69B7E20-953B-2DF8-EDD9-24AF0653EC56}"/>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DFB3D16-345F-38B8-5DC6-1061378A0C7D}"/>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1CB3AFB-9CC3-4069-EA2E-92718A548E94}"/>
              </a:ext>
            </a:extLst>
          </p:cNvPr>
          <p:cNvSpPr>
            <a:spLocks noGrp="1"/>
          </p:cNvSpPr>
          <p:nvPr>
            <p:ph type="body" sz="quarter" idx="17"/>
          </p:nvPr>
        </p:nvSpPr>
        <p:spPr/>
        <p:txBody>
          <a:bodyPr/>
          <a:lstStyle/>
          <a:p>
            <a:r>
              <a:rPr kumimoji="1" lang="en-US"/>
              <a:t>4-1. </a:t>
            </a:r>
            <a:r>
              <a:rPr kumimoji="1" lang="ja-JP" altLang="en-US"/>
              <a:t>商業化時のビジネスモデル</a:t>
            </a:r>
            <a:endParaRPr kumimoji="1" lang="en-GB"/>
          </a:p>
        </p:txBody>
      </p:sp>
      <p:sp>
        <p:nvSpPr>
          <p:cNvPr id="3" name="正方形/長方形 2">
            <a:extLst>
              <a:ext uri="{FF2B5EF4-FFF2-40B4-BE49-F238E27FC236}">
                <a16:creationId xmlns:a16="http://schemas.microsoft.com/office/drawing/2014/main" id="{7EC1ABEB-F498-1A4A-2F15-7D052E16F4A7}"/>
              </a:ext>
            </a:extLst>
          </p:cNvPr>
          <p:cNvSpPr/>
          <p:nvPr/>
        </p:nvSpPr>
        <p:spPr>
          <a:xfrm>
            <a:off x="510776" y="1484313"/>
            <a:ext cx="2596218" cy="28972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商業時に想定するビジネスモデル</a:t>
            </a:r>
          </a:p>
        </p:txBody>
      </p:sp>
      <p:cxnSp>
        <p:nvCxnSpPr>
          <p:cNvPr id="70" name="直線矢印コネクタ 69">
            <a:extLst>
              <a:ext uri="{FF2B5EF4-FFF2-40B4-BE49-F238E27FC236}">
                <a16:creationId xmlns:a16="http://schemas.microsoft.com/office/drawing/2014/main" id="{AB33AFCC-69D6-903B-2436-EABBC0DF3941}"/>
              </a:ext>
            </a:extLst>
          </p:cNvPr>
          <p:cNvCxnSpPr>
            <a:cxnSpLocks/>
          </p:cNvCxnSpPr>
          <p:nvPr/>
        </p:nvCxnSpPr>
        <p:spPr>
          <a:xfrm>
            <a:off x="6172789" y="1484313"/>
            <a:ext cx="565994"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1" name="テキスト ボックス 70">
            <a:extLst>
              <a:ext uri="{FF2B5EF4-FFF2-40B4-BE49-F238E27FC236}">
                <a16:creationId xmlns:a16="http://schemas.microsoft.com/office/drawing/2014/main" id="{AC990CF0-BFA7-E76F-AD5C-4EE58698A60D}"/>
              </a:ext>
            </a:extLst>
          </p:cNvPr>
          <p:cNvSpPr txBox="1"/>
          <p:nvPr/>
        </p:nvSpPr>
        <p:spPr>
          <a:xfrm>
            <a:off x="6713915"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サービス／モノの流れ</a:t>
            </a:r>
          </a:p>
        </p:txBody>
      </p:sp>
      <p:cxnSp>
        <p:nvCxnSpPr>
          <p:cNvPr id="72" name="直線矢印コネクタ 71">
            <a:extLst>
              <a:ext uri="{FF2B5EF4-FFF2-40B4-BE49-F238E27FC236}">
                <a16:creationId xmlns:a16="http://schemas.microsoft.com/office/drawing/2014/main" id="{345073CB-07F3-8A6F-CD49-F7DD4A4035C5}"/>
              </a:ext>
            </a:extLst>
          </p:cNvPr>
          <p:cNvCxnSpPr>
            <a:cxnSpLocks/>
          </p:cNvCxnSpPr>
          <p:nvPr/>
        </p:nvCxnSpPr>
        <p:spPr>
          <a:xfrm>
            <a:off x="8307025" y="1484313"/>
            <a:ext cx="565994"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3" name="テキスト ボックス 72">
            <a:extLst>
              <a:ext uri="{FF2B5EF4-FFF2-40B4-BE49-F238E27FC236}">
                <a16:creationId xmlns:a16="http://schemas.microsoft.com/office/drawing/2014/main" id="{9B8BB28A-F9FF-3E80-0676-BE93446E771A}"/>
              </a:ext>
            </a:extLst>
          </p:cNvPr>
          <p:cNvSpPr txBox="1"/>
          <p:nvPr/>
        </p:nvSpPr>
        <p:spPr>
          <a:xfrm>
            <a:off x="8848151" y="1320524"/>
            <a:ext cx="861115"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カネの流れ</a:t>
            </a:r>
          </a:p>
        </p:txBody>
      </p:sp>
      <p:sp>
        <p:nvSpPr>
          <p:cNvPr id="86" name="正方形/長方形 85">
            <a:extLst>
              <a:ext uri="{FF2B5EF4-FFF2-40B4-BE49-F238E27FC236}">
                <a16:creationId xmlns:a16="http://schemas.microsoft.com/office/drawing/2014/main" id="{FC584E9B-3BB3-0707-0B8E-7EE7179B692F}"/>
              </a:ext>
            </a:extLst>
          </p:cNvPr>
          <p:cNvSpPr/>
          <p:nvPr/>
        </p:nvSpPr>
        <p:spPr>
          <a:xfrm>
            <a:off x="4369189" y="1380441"/>
            <a:ext cx="565994" cy="188795"/>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7" name="テキスト ボックス 86">
            <a:extLst>
              <a:ext uri="{FF2B5EF4-FFF2-40B4-BE49-F238E27FC236}">
                <a16:creationId xmlns:a16="http://schemas.microsoft.com/office/drawing/2014/main" id="{ECF3A1DE-431B-6B71-2DDC-2541211CB83F}"/>
              </a:ext>
            </a:extLst>
          </p:cNvPr>
          <p:cNvSpPr txBox="1"/>
          <p:nvPr/>
        </p:nvSpPr>
        <p:spPr>
          <a:xfrm>
            <a:off x="4953000"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ステークホルダー</a:t>
            </a:r>
          </a:p>
        </p:txBody>
      </p:sp>
      <p:cxnSp>
        <p:nvCxnSpPr>
          <p:cNvPr id="91" name="直線矢印コネクタ 90">
            <a:extLst>
              <a:ext uri="{FF2B5EF4-FFF2-40B4-BE49-F238E27FC236}">
                <a16:creationId xmlns:a16="http://schemas.microsoft.com/office/drawing/2014/main" id="{60AB17DF-3F36-AB01-129B-5C3DF2BCAA7B}"/>
              </a:ext>
            </a:extLst>
          </p:cNvPr>
          <p:cNvCxnSpPr>
            <a:cxnSpLocks/>
          </p:cNvCxnSpPr>
          <p:nvPr/>
        </p:nvCxnSpPr>
        <p:spPr>
          <a:xfrm>
            <a:off x="6172789" y="1712726"/>
            <a:ext cx="565994" cy="0"/>
          </a:xfrm>
          <a:prstGeom prst="straightConnector1">
            <a:avLst/>
          </a:prstGeom>
          <a:ln w="38100" cap="rnd">
            <a:solidFill>
              <a:schemeClr val="accent1"/>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92" name="テキスト ボックス 91">
            <a:extLst>
              <a:ext uri="{FF2B5EF4-FFF2-40B4-BE49-F238E27FC236}">
                <a16:creationId xmlns:a16="http://schemas.microsoft.com/office/drawing/2014/main" id="{634D162E-266D-1E45-1795-0E1339EB11AD}"/>
              </a:ext>
            </a:extLst>
          </p:cNvPr>
          <p:cNvSpPr txBox="1"/>
          <p:nvPr/>
        </p:nvSpPr>
        <p:spPr>
          <a:xfrm>
            <a:off x="6713915" y="1562375"/>
            <a:ext cx="1742567"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その他（技術連携等）</a:t>
            </a:r>
          </a:p>
        </p:txBody>
      </p:sp>
      <p:sp>
        <p:nvSpPr>
          <p:cNvPr id="12" name="正方形/長方形 11">
            <a:extLst>
              <a:ext uri="{FF2B5EF4-FFF2-40B4-BE49-F238E27FC236}">
                <a16:creationId xmlns:a16="http://schemas.microsoft.com/office/drawing/2014/main" id="{5DFED39E-41C1-7347-16BD-DC143E0137DA}"/>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9</a:t>
            </a:r>
            <a:endParaRPr kumimoji="1" lang="ja-JP" altLang="en-US" sz="1200" b="1">
              <a:solidFill>
                <a:schemeClr val="bg1"/>
              </a:solidFill>
              <a:latin typeface="Meiryo UI" panose="020B0604030504040204" pitchFamily="50" charset="-128"/>
              <a:ea typeface="Meiryo UI" panose="020B0604030504040204" pitchFamily="50" charset="-128"/>
            </a:endParaRPr>
          </a:p>
        </p:txBody>
      </p:sp>
      <p:grpSp>
        <p:nvGrpSpPr>
          <p:cNvPr id="15" name="グループ化 14">
            <a:extLst>
              <a:ext uri="{FF2B5EF4-FFF2-40B4-BE49-F238E27FC236}">
                <a16:creationId xmlns:a16="http://schemas.microsoft.com/office/drawing/2014/main" id="{073E0C89-3B41-2DEF-D31C-B243F464E12A}"/>
              </a:ext>
            </a:extLst>
          </p:cNvPr>
          <p:cNvGrpSpPr/>
          <p:nvPr/>
        </p:nvGrpSpPr>
        <p:grpSpPr>
          <a:xfrm>
            <a:off x="510776" y="1949064"/>
            <a:ext cx="8884448" cy="4618696"/>
            <a:chOff x="510776" y="2398688"/>
            <a:chExt cx="8884448" cy="4452339"/>
          </a:xfrm>
        </p:grpSpPr>
        <p:sp>
          <p:nvSpPr>
            <p:cNvPr id="5" name="テキスト ボックス 4">
              <a:extLst>
                <a:ext uri="{FF2B5EF4-FFF2-40B4-BE49-F238E27FC236}">
                  <a16:creationId xmlns:a16="http://schemas.microsoft.com/office/drawing/2014/main" id="{5ACEF9CF-7199-D0BA-39ED-B908B150677E}"/>
                </a:ext>
              </a:extLst>
            </p:cNvPr>
            <p:cNvSpPr txBox="1"/>
            <p:nvPr/>
          </p:nvSpPr>
          <p:spPr>
            <a:xfrm>
              <a:off x="510776" y="2398688"/>
              <a:ext cx="422476" cy="11840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200" b="1">
                  <a:solidFill>
                    <a:schemeClr val="tx2"/>
                  </a:solidFill>
                </a:rPr>
                <a:t>ＸＸＸ</a:t>
              </a:r>
            </a:p>
          </p:txBody>
        </p:sp>
        <p:sp>
          <p:nvSpPr>
            <p:cNvPr id="6" name="テキスト ボックス 5">
              <a:extLst>
                <a:ext uri="{FF2B5EF4-FFF2-40B4-BE49-F238E27FC236}">
                  <a16:creationId xmlns:a16="http://schemas.microsoft.com/office/drawing/2014/main" id="{ABFA8F5E-6C74-F4FA-A314-601C81940B74}"/>
                </a:ext>
              </a:extLst>
            </p:cNvPr>
            <p:cNvSpPr txBox="1"/>
            <p:nvPr/>
          </p:nvSpPr>
          <p:spPr>
            <a:xfrm>
              <a:off x="510776" y="3589116"/>
              <a:ext cx="422476" cy="15912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200" b="1">
                  <a:solidFill>
                    <a:schemeClr val="tx2"/>
                  </a:solidFill>
                </a:rPr>
                <a:t>ＸＸＸ</a:t>
              </a:r>
            </a:p>
          </p:txBody>
        </p:sp>
        <p:sp>
          <p:nvSpPr>
            <p:cNvPr id="7" name="テキスト ボックス 6">
              <a:extLst>
                <a:ext uri="{FF2B5EF4-FFF2-40B4-BE49-F238E27FC236}">
                  <a16:creationId xmlns:a16="http://schemas.microsoft.com/office/drawing/2014/main" id="{B5ACD2B2-9C8C-3287-8ED8-6B04B44ECAEA}"/>
                </a:ext>
              </a:extLst>
            </p:cNvPr>
            <p:cNvSpPr txBox="1"/>
            <p:nvPr/>
          </p:nvSpPr>
          <p:spPr>
            <a:xfrm>
              <a:off x="510776" y="5180404"/>
              <a:ext cx="422476" cy="167062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0000" tIns="0" rIns="91440" bIns="0" numCol="1" spcCol="0" rtlCol="0" fromWordArt="0" anchor="ctr" anchorCtr="0" forceAA="0" compatLnSpc="1">
              <a:prstTxWarp prst="textNoShape">
                <a:avLst/>
              </a:prstTxWarp>
              <a:noAutofit/>
            </a:bodyPr>
            <a:lstStyle/>
            <a:p>
              <a:pPr algn="ctr"/>
              <a:r>
                <a:rPr kumimoji="1" lang="ja-JP" altLang="en-US" sz="1200" b="1">
                  <a:solidFill>
                    <a:schemeClr val="tx2"/>
                  </a:solidFill>
                </a:rPr>
                <a:t>ＸＸＸ</a:t>
              </a:r>
            </a:p>
          </p:txBody>
        </p:sp>
        <p:sp>
          <p:nvSpPr>
            <p:cNvPr id="14" name="正方形/長方形 13">
              <a:extLst>
                <a:ext uri="{FF2B5EF4-FFF2-40B4-BE49-F238E27FC236}">
                  <a16:creationId xmlns:a16="http://schemas.microsoft.com/office/drawing/2014/main" id="{C8BBAB62-53FD-95EE-066B-3775632A67BE}"/>
                </a:ext>
              </a:extLst>
            </p:cNvPr>
            <p:cNvSpPr/>
            <p:nvPr/>
          </p:nvSpPr>
          <p:spPr>
            <a:xfrm>
              <a:off x="1471570" y="4108602"/>
              <a:ext cx="1218526" cy="549046"/>
            </a:xfrm>
            <a:prstGeom prst="rect">
              <a:avLst/>
            </a:prstGeom>
            <a:solidFill>
              <a:srgbClr val="33CCFF"/>
            </a:solidFill>
            <a:ln w="1905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CCA9E80A-9CBE-0A77-11A2-173FD6FC616C}"/>
                </a:ext>
              </a:extLst>
            </p:cNvPr>
            <p:cNvSpPr/>
            <p:nvPr/>
          </p:nvSpPr>
          <p:spPr>
            <a:xfrm>
              <a:off x="5214194"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C6163081-0832-FFE7-E2DF-27DAAD66685C}"/>
                </a:ext>
              </a:extLst>
            </p:cNvPr>
            <p:cNvSpPr/>
            <p:nvPr/>
          </p:nvSpPr>
          <p:spPr>
            <a:xfrm>
              <a:off x="7765492"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5BE72119-385C-5C03-6064-1C30D118153C}"/>
                </a:ext>
              </a:extLst>
            </p:cNvPr>
            <p:cNvSpPr/>
            <p:nvPr/>
          </p:nvSpPr>
          <p:spPr>
            <a:xfrm>
              <a:off x="5214194" y="4108602"/>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80C4013B-FDA6-16AF-44FD-7F8DDC03367A}"/>
                </a:ext>
              </a:extLst>
            </p:cNvPr>
            <p:cNvSpPr/>
            <p:nvPr/>
          </p:nvSpPr>
          <p:spPr>
            <a:xfrm>
              <a:off x="5214194"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6FB20A50-B593-B786-7FA4-6A67376DAFDF}"/>
                </a:ext>
              </a:extLst>
            </p:cNvPr>
            <p:cNvSpPr/>
            <p:nvPr/>
          </p:nvSpPr>
          <p:spPr>
            <a:xfrm>
              <a:off x="7917702"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grpSp>
          <p:nvGrpSpPr>
            <p:cNvPr id="58" name="グループ化 57">
              <a:extLst>
                <a:ext uri="{FF2B5EF4-FFF2-40B4-BE49-F238E27FC236}">
                  <a16:creationId xmlns:a16="http://schemas.microsoft.com/office/drawing/2014/main" id="{63E81255-206D-D794-4B47-CAE49ADAAE20}"/>
                </a:ext>
              </a:extLst>
            </p:cNvPr>
            <p:cNvGrpSpPr/>
            <p:nvPr/>
          </p:nvGrpSpPr>
          <p:grpSpPr>
            <a:xfrm>
              <a:off x="510776" y="3582720"/>
              <a:ext cx="8884448" cy="1600811"/>
              <a:chOff x="510776" y="3538493"/>
              <a:chExt cx="8884448" cy="1600811"/>
            </a:xfrm>
          </p:grpSpPr>
          <p:cxnSp>
            <p:nvCxnSpPr>
              <p:cNvPr id="65" name="直線コネクタ 64">
                <a:extLst>
                  <a:ext uri="{FF2B5EF4-FFF2-40B4-BE49-F238E27FC236}">
                    <a16:creationId xmlns:a16="http://schemas.microsoft.com/office/drawing/2014/main" id="{B8D6FF44-682F-FEC1-AA6A-B02DC823903C}"/>
                  </a:ext>
                </a:extLst>
              </p:cNvPr>
              <p:cNvCxnSpPr>
                <a:cxnSpLocks/>
              </p:cNvCxnSpPr>
              <p:nvPr/>
            </p:nvCxnSpPr>
            <p:spPr>
              <a:xfrm>
                <a:off x="510776" y="5139304"/>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66" name="直線コネクタ 65">
                <a:extLst>
                  <a:ext uri="{FF2B5EF4-FFF2-40B4-BE49-F238E27FC236}">
                    <a16:creationId xmlns:a16="http://schemas.microsoft.com/office/drawing/2014/main" id="{0D4D8751-85BC-105C-39C5-0FC71A561A5D}"/>
                  </a:ext>
                </a:extLst>
              </p:cNvPr>
              <p:cNvCxnSpPr>
                <a:cxnSpLocks/>
              </p:cNvCxnSpPr>
              <p:nvPr/>
            </p:nvCxnSpPr>
            <p:spPr>
              <a:xfrm>
                <a:off x="510776" y="3538493"/>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cxnSp>
          <p:nvCxnSpPr>
            <p:cNvPr id="67" name="直線矢印コネクタ 66">
              <a:extLst>
                <a:ext uri="{FF2B5EF4-FFF2-40B4-BE49-F238E27FC236}">
                  <a16:creationId xmlns:a16="http://schemas.microsoft.com/office/drawing/2014/main" id="{E600232B-1C66-C541-93F4-AF5ECA61D387}"/>
                </a:ext>
              </a:extLst>
            </p:cNvPr>
            <p:cNvCxnSpPr>
              <a:cxnSpLocks/>
            </p:cNvCxnSpPr>
            <p:nvPr/>
          </p:nvCxnSpPr>
          <p:spPr>
            <a:xfrm>
              <a:off x="2849757" y="4383125"/>
              <a:ext cx="2204776" cy="0"/>
            </a:xfrm>
            <a:prstGeom prst="straightConnector1">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4" name="直線矢印コネクタ 73">
              <a:extLst>
                <a:ext uri="{FF2B5EF4-FFF2-40B4-BE49-F238E27FC236}">
                  <a16:creationId xmlns:a16="http://schemas.microsoft.com/office/drawing/2014/main" id="{30C7D207-1A0E-5E22-D2CB-77E337019FCD}"/>
                </a:ext>
              </a:extLst>
            </p:cNvPr>
            <p:cNvCxnSpPr>
              <a:cxnSpLocks/>
            </p:cNvCxnSpPr>
            <p:nvPr/>
          </p:nvCxnSpPr>
          <p:spPr>
            <a:xfrm>
              <a:off x="6559106" y="2726806"/>
              <a:ext cx="1080000"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5" name="直線矢印コネクタ 74">
              <a:extLst>
                <a:ext uri="{FF2B5EF4-FFF2-40B4-BE49-F238E27FC236}">
                  <a16:creationId xmlns:a16="http://schemas.microsoft.com/office/drawing/2014/main" id="{93AE72B0-7811-A38E-65E1-E8A32A4911D7}"/>
                </a:ext>
              </a:extLst>
            </p:cNvPr>
            <p:cNvCxnSpPr>
              <a:cxnSpLocks/>
            </p:cNvCxnSpPr>
            <p:nvPr/>
          </p:nvCxnSpPr>
          <p:spPr>
            <a:xfrm flipH="1">
              <a:off x="6559106" y="2837821"/>
              <a:ext cx="1080000"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6" name="テキスト ボックス 75">
              <a:extLst>
                <a:ext uri="{FF2B5EF4-FFF2-40B4-BE49-F238E27FC236}">
                  <a16:creationId xmlns:a16="http://schemas.microsoft.com/office/drawing/2014/main" id="{C771601B-B1FD-C082-91E8-326EBCF39047}"/>
                </a:ext>
              </a:extLst>
            </p:cNvPr>
            <p:cNvSpPr txBox="1"/>
            <p:nvPr/>
          </p:nvSpPr>
          <p:spPr>
            <a:xfrm>
              <a:off x="3935582" y="3615805"/>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77" name="テキスト ボックス 76">
              <a:extLst>
                <a:ext uri="{FF2B5EF4-FFF2-40B4-BE49-F238E27FC236}">
                  <a16:creationId xmlns:a16="http://schemas.microsoft.com/office/drawing/2014/main" id="{FD157C88-B351-3075-A362-59C8384A0503}"/>
                </a:ext>
              </a:extLst>
            </p:cNvPr>
            <p:cNvSpPr txBox="1"/>
            <p:nvPr/>
          </p:nvSpPr>
          <p:spPr>
            <a:xfrm>
              <a:off x="3523240" y="3326599"/>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78" name="テキスト ボックス 77">
              <a:extLst>
                <a:ext uri="{FF2B5EF4-FFF2-40B4-BE49-F238E27FC236}">
                  <a16:creationId xmlns:a16="http://schemas.microsoft.com/office/drawing/2014/main" id="{8E25276E-482A-C6E9-CA15-4B9B1D8C7147}"/>
                </a:ext>
              </a:extLst>
            </p:cNvPr>
            <p:cNvSpPr txBox="1"/>
            <p:nvPr/>
          </p:nvSpPr>
          <p:spPr>
            <a:xfrm>
              <a:off x="6559106" y="2948837"/>
              <a:ext cx="1080000" cy="108000"/>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79" name="テキスト ボックス 78">
              <a:extLst>
                <a:ext uri="{FF2B5EF4-FFF2-40B4-BE49-F238E27FC236}">
                  <a16:creationId xmlns:a16="http://schemas.microsoft.com/office/drawing/2014/main" id="{4FF4BBA5-129C-9FB7-F473-51B0071B9C12}"/>
                </a:ext>
              </a:extLst>
            </p:cNvPr>
            <p:cNvSpPr txBox="1"/>
            <p:nvPr/>
          </p:nvSpPr>
          <p:spPr>
            <a:xfrm>
              <a:off x="5214194" y="3501270"/>
              <a:ext cx="432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cxnSp>
          <p:nvCxnSpPr>
            <p:cNvPr id="82" name="直線矢印コネクタ 69">
              <a:extLst>
                <a:ext uri="{FF2B5EF4-FFF2-40B4-BE49-F238E27FC236}">
                  <a16:creationId xmlns:a16="http://schemas.microsoft.com/office/drawing/2014/main" id="{DB8E45FF-E1EB-967B-D2DC-82A6CE8C6018}"/>
                </a:ext>
              </a:extLst>
            </p:cNvPr>
            <p:cNvCxnSpPr>
              <a:cxnSpLocks/>
            </p:cNvCxnSpPr>
            <p:nvPr/>
          </p:nvCxnSpPr>
          <p:spPr>
            <a:xfrm rot="5400000" flipH="1">
              <a:off x="4475755" y="2322207"/>
              <a:ext cx="1591289" cy="6446132"/>
            </a:xfrm>
            <a:prstGeom prst="bentConnector3">
              <a:avLst>
                <a:gd name="adj1" fmla="val -9487"/>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3" name="直線矢印コネクタ 82">
              <a:extLst>
                <a:ext uri="{FF2B5EF4-FFF2-40B4-BE49-F238E27FC236}">
                  <a16:creationId xmlns:a16="http://schemas.microsoft.com/office/drawing/2014/main" id="{FD52A180-212A-CDCD-A868-BA21346D767F}"/>
                </a:ext>
              </a:extLst>
            </p:cNvPr>
            <p:cNvCxnSpPr>
              <a:cxnSpLocks/>
            </p:cNvCxnSpPr>
            <p:nvPr/>
          </p:nvCxnSpPr>
          <p:spPr>
            <a:xfrm flipV="1">
              <a:off x="5757169" y="3137481"/>
              <a:ext cx="0" cy="90000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4" name="直線矢印コネクタ 83">
              <a:extLst>
                <a:ext uri="{FF2B5EF4-FFF2-40B4-BE49-F238E27FC236}">
                  <a16:creationId xmlns:a16="http://schemas.microsoft.com/office/drawing/2014/main" id="{71CCA65A-9A79-09EA-201B-AB662D201271}"/>
                </a:ext>
              </a:extLst>
            </p:cNvPr>
            <p:cNvCxnSpPr>
              <a:cxnSpLocks/>
            </p:cNvCxnSpPr>
            <p:nvPr/>
          </p:nvCxnSpPr>
          <p:spPr>
            <a:xfrm>
              <a:off x="5868144" y="3137481"/>
              <a:ext cx="0" cy="90000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85" name="テキスト ボックス 84">
              <a:extLst>
                <a:ext uri="{FF2B5EF4-FFF2-40B4-BE49-F238E27FC236}">
                  <a16:creationId xmlns:a16="http://schemas.microsoft.com/office/drawing/2014/main" id="{AB48EA30-72EC-F843-E24E-0F8892FC956F}"/>
                </a:ext>
              </a:extLst>
            </p:cNvPr>
            <p:cNvSpPr txBox="1"/>
            <p:nvPr/>
          </p:nvSpPr>
          <p:spPr>
            <a:xfrm>
              <a:off x="5979120" y="3501270"/>
              <a:ext cx="432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88" name="テキスト ボックス 87">
              <a:extLst>
                <a:ext uri="{FF2B5EF4-FFF2-40B4-BE49-F238E27FC236}">
                  <a16:creationId xmlns:a16="http://schemas.microsoft.com/office/drawing/2014/main" id="{BA0C3ABC-2195-075F-C35B-91CC8E14A148}"/>
                </a:ext>
              </a:extLst>
            </p:cNvPr>
            <p:cNvSpPr txBox="1"/>
            <p:nvPr/>
          </p:nvSpPr>
          <p:spPr>
            <a:xfrm>
              <a:off x="6559106" y="2507791"/>
              <a:ext cx="1080000" cy="108000"/>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21" name="テキスト ボックス 20">
              <a:extLst>
                <a:ext uri="{FF2B5EF4-FFF2-40B4-BE49-F238E27FC236}">
                  <a16:creationId xmlns:a16="http://schemas.microsoft.com/office/drawing/2014/main" id="{C0697EBC-B871-4549-3501-906F5FE3C4CD}"/>
                </a:ext>
              </a:extLst>
            </p:cNvPr>
            <p:cNvSpPr txBox="1"/>
            <p:nvPr/>
          </p:nvSpPr>
          <p:spPr>
            <a:xfrm>
              <a:off x="3523240" y="5306559"/>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20" name="テキスト ボックス 19">
              <a:extLst>
                <a:ext uri="{FF2B5EF4-FFF2-40B4-BE49-F238E27FC236}">
                  <a16:creationId xmlns:a16="http://schemas.microsoft.com/office/drawing/2014/main" id="{6BC4ED69-CA8C-A500-D921-9873D733DDFB}"/>
                </a:ext>
              </a:extLst>
            </p:cNvPr>
            <p:cNvSpPr txBox="1"/>
            <p:nvPr/>
          </p:nvSpPr>
          <p:spPr>
            <a:xfrm>
              <a:off x="3935582" y="4952989"/>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grpSp>
          <p:nvGrpSpPr>
            <p:cNvPr id="23" name="グループ化 22">
              <a:extLst>
                <a:ext uri="{FF2B5EF4-FFF2-40B4-BE49-F238E27FC236}">
                  <a16:creationId xmlns:a16="http://schemas.microsoft.com/office/drawing/2014/main" id="{3944A017-49A5-4FDD-F5EE-3C530211A1A8}"/>
                </a:ext>
              </a:extLst>
            </p:cNvPr>
            <p:cNvGrpSpPr/>
            <p:nvPr/>
          </p:nvGrpSpPr>
          <p:grpSpPr>
            <a:xfrm>
              <a:off x="2850317" y="4680349"/>
              <a:ext cx="2203200" cy="1051200"/>
              <a:chOff x="2762791" y="4680350"/>
              <a:chExt cx="2234551" cy="1043809"/>
            </a:xfrm>
          </p:grpSpPr>
          <p:cxnSp>
            <p:nvCxnSpPr>
              <p:cNvPr id="80" name="直線矢印コネクタ 79">
                <a:extLst>
                  <a:ext uri="{FF2B5EF4-FFF2-40B4-BE49-F238E27FC236}">
                    <a16:creationId xmlns:a16="http://schemas.microsoft.com/office/drawing/2014/main" id="{B74667D8-DC84-3266-AAEB-2A044EF06D25}"/>
                  </a:ext>
                </a:extLst>
              </p:cNvPr>
              <p:cNvCxnSpPr>
                <a:cxnSpLocks/>
              </p:cNvCxnSpPr>
              <p:nvPr/>
            </p:nvCxnSpPr>
            <p:spPr>
              <a:xfrm flipH="1" flipV="1">
                <a:off x="2762791" y="4798999"/>
                <a:ext cx="2201892" cy="92516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2" name="直線矢印コネクタ 21">
                <a:extLst>
                  <a:ext uri="{FF2B5EF4-FFF2-40B4-BE49-F238E27FC236}">
                    <a16:creationId xmlns:a16="http://schemas.microsoft.com/office/drawing/2014/main" id="{540651D8-3294-405D-1006-59E6D88BE82A}"/>
                  </a:ext>
                </a:extLst>
              </p:cNvPr>
              <p:cNvCxnSpPr>
                <a:cxnSpLocks/>
              </p:cNvCxnSpPr>
              <p:nvPr/>
            </p:nvCxnSpPr>
            <p:spPr>
              <a:xfrm flipH="1" flipV="1">
                <a:off x="2795450" y="4680350"/>
                <a:ext cx="2201892" cy="925160"/>
              </a:xfrm>
              <a:prstGeom prst="straightConnector1">
                <a:avLst/>
              </a:prstGeom>
              <a:ln w="38100" cap="rnd">
                <a:solidFill>
                  <a:srgbClr val="FF0000"/>
                </a:solidFill>
                <a:prstDash val="solid"/>
                <a:round/>
                <a:headEnd type="triangle" w="med" len="med"/>
                <a:tailEnd type="none" w="med" len="med"/>
              </a:ln>
            </p:spPr>
            <p:style>
              <a:lnRef idx="1">
                <a:schemeClr val="accent1"/>
              </a:lnRef>
              <a:fillRef idx="0">
                <a:schemeClr val="accent1"/>
              </a:fillRef>
              <a:effectRef idx="0">
                <a:schemeClr val="accent1"/>
              </a:effectRef>
              <a:fontRef idx="minor">
                <a:schemeClr val="tx1"/>
              </a:fontRef>
            </p:style>
          </p:cxnSp>
        </p:grpSp>
        <p:grpSp>
          <p:nvGrpSpPr>
            <p:cNvPr id="25" name="グループ化 24">
              <a:extLst>
                <a:ext uri="{FF2B5EF4-FFF2-40B4-BE49-F238E27FC236}">
                  <a16:creationId xmlns:a16="http://schemas.microsoft.com/office/drawing/2014/main" id="{0290C176-9D25-6F19-0B14-639C42AEC8A5}"/>
                </a:ext>
              </a:extLst>
            </p:cNvPr>
            <p:cNvGrpSpPr/>
            <p:nvPr/>
          </p:nvGrpSpPr>
          <p:grpSpPr>
            <a:xfrm>
              <a:off x="2850972" y="3053685"/>
              <a:ext cx="2201890" cy="1051258"/>
              <a:chOff x="2816481" y="3021291"/>
              <a:chExt cx="2240193" cy="1109067"/>
            </a:xfrm>
          </p:grpSpPr>
          <p:cxnSp>
            <p:nvCxnSpPr>
              <p:cNvPr id="68" name="直線矢印コネクタ 67">
                <a:extLst>
                  <a:ext uri="{FF2B5EF4-FFF2-40B4-BE49-F238E27FC236}">
                    <a16:creationId xmlns:a16="http://schemas.microsoft.com/office/drawing/2014/main" id="{C8E98F40-44B7-AD2C-4BCF-E975BD926F32}"/>
                  </a:ext>
                </a:extLst>
              </p:cNvPr>
              <p:cNvCxnSpPr>
                <a:cxnSpLocks/>
              </p:cNvCxnSpPr>
              <p:nvPr/>
            </p:nvCxnSpPr>
            <p:spPr>
              <a:xfrm flipV="1">
                <a:off x="2816481" y="3021291"/>
                <a:ext cx="2240193" cy="981582"/>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4" name="直線矢印コネクタ 23">
                <a:extLst>
                  <a:ext uri="{FF2B5EF4-FFF2-40B4-BE49-F238E27FC236}">
                    <a16:creationId xmlns:a16="http://schemas.microsoft.com/office/drawing/2014/main" id="{0D43673C-27E2-906B-AD45-D911D837F0B7}"/>
                  </a:ext>
                </a:extLst>
              </p:cNvPr>
              <p:cNvCxnSpPr>
                <a:cxnSpLocks/>
              </p:cNvCxnSpPr>
              <p:nvPr/>
            </p:nvCxnSpPr>
            <p:spPr>
              <a:xfrm flipV="1">
                <a:off x="2816481" y="3148776"/>
                <a:ext cx="2240193" cy="981582"/>
              </a:xfrm>
              <a:prstGeom prst="straightConnector1">
                <a:avLst/>
              </a:prstGeom>
              <a:ln w="38100" cap="rnd">
                <a:solidFill>
                  <a:srgbClr val="FF0000"/>
                </a:solidFill>
                <a:prstDash val="solid"/>
                <a:round/>
                <a:headEnd type="triangle" w="med" len="med"/>
                <a:tailEnd type="none" w="med" len="med"/>
              </a:ln>
            </p:spPr>
            <p:style>
              <a:lnRef idx="1">
                <a:schemeClr val="accent1"/>
              </a:lnRef>
              <a:fillRef idx="0">
                <a:schemeClr val="accent1"/>
              </a:fillRef>
              <a:effectRef idx="0">
                <a:schemeClr val="accent1"/>
              </a:effectRef>
              <a:fontRef idx="minor">
                <a:schemeClr val="tx1"/>
              </a:fontRef>
            </p:style>
          </p:cxnSp>
        </p:grpSp>
      </p:grpSp>
      <p:sp>
        <p:nvSpPr>
          <p:cNvPr id="28" name="正方形/長方形 27">
            <a:extLst>
              <a:ext uri="{FF2B5EF4-FFF2-40B4-BE49-F238E27FC236}">
                <a16:creationId xmlns:a16="http://schemas.microsoft.com/office/drawing/2014/main" id="{5B794B5C-F1A5-6B60-230E-9440DBDF18D3}"/>
              </a:ext>
            </a:extLst>
          </p:cNvPr>
          <p:cNvSpPr>
            <a:spLocks noChangeAspect="1"/>
          </p:cNvSpPr>
          <p:nvPr/>
        </p:nvSpPr>
        <p:spPr bwMode="white">
          <a:xfrm>
            <a:off x="6249228" y="3623747"/>
            <a:ext cx="354239" cy="191260"/>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A</a:t>
            </a:r>
            <a:r>
              <a:rPr kumimoji="1" lang="ja-JP" altLang="en-US" sz="1050" b="1">
                <a:solidFill>
                  <a:schemeClr val="bg1"/>
                </a:solidFill>
              </a:rPr>
              <a:t>国</a:t>
            </a:r>
            <a:endParaRPr kumimoji="1" lang="ja-JP" altLang="en-US" sz="1000" b="1">
              <a:solidFill>
                <a:schemeClr val="bg1"/>
              </a:solidFill>
            </a:endParaRPr>
          </a:p>
        </p:txBody>
      </p:sp>
      <p:sp>
        <p:nvSpPr>
          <p:cNvPr id="29" name="正方形/長方形 28">
            <a:extLst>
              <a:ext uri="{FF2B5EF4-FFF2-40B4-BE49-F238E27FC236}">
                <a16:creationId xmlns:a16="http://schemas.microsoft.com/office/drawing/2014/main" id="{44E718E2-9CB3-73F7-823C-E778D119B3BC}"/>
              </a:ext>
            </a:extLst>
          </p:cNvPr>
          <p:cNvSpPr>
            <a:spLocks noChangeAspect="1"/>
          </p:cNvSpPr>
          <p:nvPr/>
        </p:nvSpPr>
        <p:spPr bwMode="white">
          <a:xfrm>
            <a:off x="6249228" y="1958163"/>
            <a:ext cx="354239" cy="21016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A</a:t>
            </a:r>
            <a:r>
              <a:rPr kumimoji="1" lang="ja-JP" altLang="en-US" sz="1050" b="1">
                <a:solidFill>
                  <a:schemeClr val="bg1"/>
                </a:solidFill>
              </a:rPr>
              <a:t>国</a:t>
            </a:r>
            <a:endParaRPr kumimoji="1" lang="ja-JP" altLang="en-US" sz="1000" b="1">
              <a:solidFill>
                <a:schemeClr val="bg1"/>
              </a:solidFill>
            </a:endParaRPr>
          </a:p>
        </p:txBody>
      </p:sp>
      <p:sp>
        <p:nvSpPr>
          <p:cNvPr id="30" name="正方形/長方形 29">
            <a:extLst>
              <a:ext uri="{FF2B5EF4-FFF2-40B4-BE49-F238E27FC236}">
                <a16:creationId xmlns:a16="http://schemas.microsoft.com/office/drawing/2014/main" id="{384A030B-DE67-2269-53A4-04C21F78D20A}"/>
              </a:ext>
            </a:extLst>
          </p:cNvPr>
          <p:cNvSpPr>
            <a:spLocks noChangeAspect="1"/>
          </p:cNvSpPr>
          <p:nvPr/>
        </p:nvSpPr>
        <p:spPr bwMode="white">
          <a:xfrm>
            <a:off x="8806898" y="1958163"/>
            <a:ext cx="354239" cy="21016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A</a:t>
            </a:r>
            <a:r>
              <a:rPr kumimoji="1" lang="ja-JP" altLang="en-US" sz="1050" b="1">
                <a:solidFill>
                  <a:schemeClr val="bg1"/>
                </a:solidFill>
              </a:rPr>
              <a:t>国</a:t>
            </a:r>
            <a:endParaRPr kumimoji="1" lang="ja-JP" altLang="en-US" sz="1000" b="1">
              <a:solidFill>
                <a:schemeClr val="bg1"/>
              </a:solidFill>
            </a:endParaRPr>
          </a:p>
        </p:txBody>
      </p:sp>
      <p:sp>
        <p:nvSpPr>
          <p:cNvPr id="32" name="正方形/長方形 31">
            <a:extLst>
              <a:ext uri="{FF2B5EF4-FFF2-40B4-BE49-F238E27FC236}">
                <a16:creationId xmlns:a16="http://schemas.microsoft.com/office/drawing/2014/main" id="{6437CFEB-E47A-D05C-7C6D-38CB8700305B}"/>
              </a:ext>
            </a:extLst>
          </p:cNvPr>
          <p:cNvSpPr>
            <a:spLocks noChangeAspect="1"/>
          </p:cNvSpPr>
          <p:nvPr/>
        </p:nvSpPr>
        <p:spPr bwMode="white">
          <a:xfrm>
            <a:off x="6249228" y="5274494"/>
            <a:ext cx="354239" cy="191260"/>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B</a:t>
            </a:r>
            <a:r>
              <a:rPr kumimoji="1" lang="ja-JP" altLang="en-US" sz="1050" b="1">
                <a:solidFill>
                  <a:schemeClr val="bg1"/>
                </a:solidFill>
              </a:rPr>
              <a:t>国</a:t>
            </a:r>
            <a:endParaRPr kumimoji="1" lang="ja-JP" altLang="en-US" sz="1000" b="1">
              <a:solidFill>
                <a:schemeClr val="bg1"/>
              </a:solidFill>
            </a:endParaRPr>
          </a:p>
        </p:txBody>
      </p:sp>
    </p:spTree>
    <p:extLst>
      <p:ext uri="{BB962C8B-B14F-4D97-AF65-F5344CB8AC3E}">
        <p14:creationId xmlns:p14="http://schemas.microsoft.com/office/powerpoint/2010/main" val="281396539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97BC0EA-1C38-5D8B-12A3-1D4ABD8C924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ED0A7FF-5206-32AC-CED0-4927B9B80BAC}"/>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708DAE9-EC40-C585-4B8E-7B8F5118279A}"/>
              </a:ext>
            </a:extLst>
          </p:cNvPr>
          <p:cNvSpPr>
            <a:spLocks noGrp="1"/>
          </p:cNvSpPr>
          <p:nvPr>
            <p:ph type="body" sz="quarter" idx="17"/>
          </p:nvPr>
        </p:nvSpPr>
        <p:spPr/>
        <p:txBody>
          <a:bodyPr/>
          <a:lstStyle/>
          <a:p>
            <a:r>
              <a:rPr kumimoji="1" lang="en-GB" altLang="ja-JP"/>
              <a:t>4-2. </a:t>
            </a:r>
            <a:r>
              <a:rPr kumimoji="1" lang="ja-JP" altLang="en-US"/>
              <a:t>商業化に向けた取組 </a:t>
            </a:r>
            <a:r>
              <a:rPr kumimoji="1" lang="en-US" altLang="ja-JP"/>
              <a:t>1/2</a:t>
            </a:r>
            <a:endParaRPr kumimoji="1" lang="en-GB" altLang="ja-JP"/>
          </a:p>
        </p:txBody>
      </p:sp>
      <p:sp>
        <p:nvSpPr>
          <p:cNvPr id="23" name="正方形/長方形 22">
            <a:extLst>
              <a:ext uri="{FF2B5EF4-FFF2-40B4-BE49-F238E27FC236}">
                <a16:creationId xmlns:a16="http://schemas.microsoft.com/office/drawing/2014/main" id="{9392D42E-9F0A-EA2A-053C-C07140706B33}"/>
              </a:ext>
            </a:extLst>
          </p:cNvPr>
          <p:cNvSpPr/>
          <p:nvPr/>
        </p:nvSpPr>
        <p:spPr>
          <a:xfrm>
            <a:off x="510776" y="1494521"/>
            <a:ext cx="174256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商業化に向けた取組</a:t>
            </a:r>
          </a:p>
        </p:txBody>
      </p:sp>
      <p:sp>
        <p:nvSpPr>
          <p:cNvPr id="24" name="テキスト ボックス 23">
            <a:extLst>
              <a:ext uri="{FF2B5EF4-FFF2-40B4-BE49-F238E27FC236}">
                <a16:creationId xmlns:a16="http://schemas.microsoft.com/office/drawing/2014/main" id="{DC0C3DFC-8C79-1CCA-A1DD-59820BE3A561}"/>
              </a:ext>
            </a:extLst>
          </p:cNvPr>
          <p:cNvSpPr txBox="1"/>
          <p:nvPr/>
        </p:nvSpPr>
        <p:spPr>
          <a:xfrm>
            <a:off x="510776" y="5861970"/>
            <a:ext cx="8877243" cy="62773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050">
                <a:solidFill>
                  <a:schemeClr val="tx2"/>
                </a:solidFill>
              </a:rPr>
              <a:t>XXX</a:t>
            </a:r>
            <a:r>
              <a:rPr kumimoji="1" lang="ja-JP" altLang="en-US" sz="1050">
                <a:solidFill>
                  <a:schemeClr val="tx2"/>
                </a:solidFill>
              </a:rPr>
              <a:t>（文章による補足はこちらに記載）</a:t>
            </a:r>
            <a:endParaRPr kumimoji="1" lang="en-US" altLang="ja-JP" sz="1050">
              <a:solidFill>
                <a:schemeClr val="tx2"/>
              </a:solidFill>
            </a:endParaRPr>
          </a:p>
        </p:txBody>
      </p:sp>
      <p:sp>
        <p:nvSpPr>
          <p:cNvPr id="25" name="正方形/長方形 24">
            <a:extLst>
              <a:ext uri="{FF2B5EF4-FFF2-40B4-BE49-F238E27FC236}">
                <a16:creationId xmlns:a16="http://schemas.microsoft.com/office/drawing/2014/main" id="{2D9B2962-FB95-306C-F820-AF9FB8AFE3B8}"/>
              </a:ext>
            </a:extLst>
          </p:cNvPr>
          <p:cNvSpPr/>
          <p:nvPr/>
        </p:nvSpPr>
        <p:spPr>
          <a:xfrm>
            <a:off x="510776" y="1838075"/>
            <a:ext cx="1314000" cy="39600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実施項目</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429FE8CA-186B-964E-D705-F94DC8F5FD0A}"/>
              </a:ext>
            </a:extLst>
          </p:cNvPr>
          <p:cNvSpPr/>
          <p:nvPr/>
        </p:nvSpPr>
        <p:spPr>
          <a:xfrm>
            <a:off x="510776" y="2283152"/>
            <a:ext cx="1314000" cy="396000"/>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マイルストーン</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B1AD2E33-0095-DC9B-0F09-76FA4C6A0C9E}"/>
              </a:ext>
            </a:extLst>
          </p:cNvPr>
          <p:cNvSpPr/>
          <p:nvPr/>
        </p:nvSpPr>
        <p:spPr>
          <a:xfrm>
            <a:off x="510776" y="2727554"/>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5625A749-92E4-7CB2-B673-0CEA1FEEB34E}"/>
              </a:ext>
            </a:extLst>
          </p:cNvPr>
          <p:cNvSpPr/>
          <p:nvPr/>
        </p:nvSpPr>
        <p:spPr>
          <a:xfrm>
            <a:off x="510776" y="3336919"/>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9" name="正方形/長方形 28">
            <a:extLst>
              <a:ext uri="{FF2B5EF4-FFF2-40B4-BE49-F238E27FC236}">
                <a16:creationId xmlns:a16="http://schemas.microsoft.com/office/drawing/2014/main" id="{9D2B8C03-588A-F092-663E-47C24C0F1FB7}"/>
              </a:ext>
            </a:extLst>
          </p:cNvPr>
          <p:cNvSpPr/>
          <p:nvPr/>
        </p:nvSpPr>
        <p:spPr>
          <a:xfrm>
            <a:off x="510776" y="3947596"/>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0" name="正方形/長方形 29">
            <a:extLst>
              <a:ext uri="{FF2B5EF4-FFF2-40B4-BE49-F238E27FC236}">
                <a16:creationId xmlns:a16="http://schemas.microsoft.com/office/drawing/2014/main" id="{43F0DEA2-5D65-5EFD-D811-319B27594E81}"/>
              </a:ext>
            </a:extLst>
          </p:cNvPr>
          <p:cNvSpPr/>
          <p:nvPr/>
        </p:nvSpPr>
        <p:spPr>
          <a:xfrm>
            <a:off x="510776" y="4558273"/>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1" name="矢印: 五方向 30">
            <a:extLst>
              <a:ext uri="{FF2B5EF4-FFF2-40B4-BE49-F238E27FC236}">
                <a16:creationId xmlns:a16="http://schemas.microsoft.com/office/drawing/2014/main" id="{DCEF325A-05C2-9F9D-4A03-72FB216A836D}"/>
              </a:ext>
            </a:extLst>
          </p:cNvPr>
          <p:cNvSpPr/>
          <p:nvPr/>
        </p:nvSpPr>
        <p:spPr>
          <a:xfrm>
            <a:off x="1867829" y="5168950"/>
            <a:ext cx="18288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34" name="矢印: 五方向 33">
            <a:extLst>
              <a:ext uri="{FF2B5EF4-FFF2-40B4-BE49-F238E27FC236}">
                <a16:creationId xmlns:a16="http://schemas.microsoft.com/office/drawing/2014/main" id="{30414B44-F1AF-9316-A9C5-996BC2D9447D}"/>
              </a:ext>
            </a:extLst>
          </p:cNvPr>
          <p:cNvSpPr/>
          <p:nvPr/>
        </p:nvSpPr>
        <p:spPr>
          <a:xfrm>
            <a:off x="3746600" y="5449750"/>
            <a:ext cx="12064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0" name="矢印: 五方向 39">
            <a:extLst>
              <a:ext uri="{FF2B5EF4-FFF2-40B4-BE49-F238E27FC236}">
                <a16:creationId xmlns:a16="http://schemas.microsoft.com/office/drawing/2014/main" id="{91FBA4C9-C91A-90FA-5267-7D9884FED3AA}"/>
              </a:ext>
            </a:extLst>
          </p:cNvPr>
          <p:cNvSpPr/>
          <p:nvPr/>
        </p:nvSpPr>
        <p:spPr>
          <a:xfrm>
            <a:off x="4952999" y="3336919"/>
            <a:ext cx="2478197"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1" name="矢印: 五方向 40">
            <a:extLst>
              <a:ext uri="{FF2B5EF4-FFF2-40B4-BE49-F238E27FC236}">
                <a16:creationId xmlns:a16="http://schemas.microsoft.com/office/drawing/2014/main" id="{C8E7391C-39CF-D597-E4C4-843EE32C2A4D}"/>
              </a:ext>
            </a:extLst>
          </p:cNvPr>
          <p:cNvSpPr/>
          <p:nvPr/>
        </p:nvSpPr>
        <p:spPr>
          <a:xfrm>
            <a:off x="7497383" y="3617719"/>
            <a:ext cx="1804832"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5" name="矢印: 五方向 44">
            <a:extLst>
              <a:ext uri="{FF2B5EF4-FFF2-40B4-BE49-F238E27FC236}">
                <a16:creationId xmlns:a16="http://schemas.microsoft.com/office/drawing/2014/main" id="{139EE0CD-791D-1D8C-4AA2-B6B5C13ADF9A}"/>
              </a:ext>
            </a:extLst>
          </p:cNvPr>
          <p:cNvSpPr/>
          <p:nvPr/>
        </p:nvSpPr>
        <p:spPr>
          <a:xfrm>
            <a:off x="1867829" y="3947596"/>
            <a:ext cx="18288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6" name="矢印: 五方向 45">
            <a:extLst>
              <a:ext uri="{FF2B5EF4-FFF2-40B4-BE49-F238E27FC236}">
                <a16:creationId xmlns:a16="http://schemas.microsoft.com/office/drawing/2014/main" id="{CE1EB3A7-F815-F71D-1100-115426E84471}"/>
              </a:ext>
            </a:extLst>
          </p:cNvPr>
          <p:cNvSpPr/>
          <p:nvPr/>
        </p:nvSpPr>
        <p:spPr>
          <a:xfrm>
            <a:off x="3746600" y="4228396"/>
            <a:ext cx="12064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8" name="矢印: 五方向 47">
            <a:extLst>
              <a:ext uri="{FF2B5EF4-FFF2-40B4-BE49-F238E27FC236}">
                <a16:creationId xmlns:a16="http://schemas.microsoft.com/office/drawing/2014/main" id="{8E49346C-08FC-5345-EAA9-4A979BE7EEFB}"/>
              </a:ext>
            </a:extLst>
          </p:cNvPr>
          <p:cNvSpPr/>
          <p:nvPr/>
        </p:nvSpPr>
        <p:spPr>
          <a:xfrm>
            <a:off x="4952999" y="4558273"/>
            <a:ext cx="2478197"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59" name="矢印: 五方向 58">
            <a:extLst>
              <a:ext uri="{FF2B5EF4-FFF2-40B4-BE49-F238E27FC236}">
                <a16:creationId xmlns:a16="http://schemas.microsoft.com/office/drawing/2014/main" id="{D7E7E83F-3C2D-4F03-919B-103BD80003D8}"/>
              </a:ext>
            </a:extLst>
          </p:cNvPr>
          <p:cNvSpPr/>
          <p:nvPr/>
        </p:nvSpPr>
        <p:spPr>
          <a:xfrm>
            <a:off x="7497383" y="4839073"/>
            <a:ext cx="1804832"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4" name="コンテンツ プレースホルダー 5">
            <a:extLst>
              <a:ext uri="{FF2B5EF4-FFF2-40B4-BE49-F238E27FC236}">
                <a16:creationId xmlns:a16="http://schemas.microsoft.com/office/drawing/2014/main" id="{443EBC63-CFA1-F0E6-FAE4-F8060C09520B}"/>
              </a:ext>
            </a:extLst>
          </p:cNvPr>
          <p:cNvSpPr txBox="1">
            <a:spLocks/>
          </p:cNvSpPr>
          <p:nvPr/>
        </p:nvSpPr>
        <p:spPr>
          <a:xfrm>
            <a:off x="2178308" y="2491592"/>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p>
        </p:txBody>
      </p:sp>
      <p:sp>
        <p:nvSpPr>
          <p:cNvPr id="78" name="二等辺三角形 77">
            <a:extLst>
              <a:ext uri="{FF2B5EF4-FFF2-40B4-BE49-F238E27FC236}">
                <a16:creationId xmlns:a16="http://schemas.microsoft.com/office/drawing/2014/main" id="{95211CDD-0980-9BFB-5988-C009112FB43E}"/>
              </a:ext>
            </a:extLst>
          </p:cNvPr>
          <p:cNvSpPr/>
          <p:nvPr/>
        </p:nvSpPr>
        <p:spPr>
          <a:xfrm flipV="1">
            <a:off x="2438943" y="2283152"/>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
        <p:nvSpPr>
          <p:cNvPr id="80" name="コンテンツ プレースホルダー 5">
            <a:extLst>
              <a:ext uri="{FF2B5EF4-FFF2-40B4-BE49-F238E27FC236}">
                <a16:creationId xmlns:a16="http://schemas.microsoft.com/office/drawing/2014/main" id="{01C5F94E-3FE9-F57B-3B53-E2E9E35F5755}"/>
              </a:ext>
            </a:extLst>
          </p:cNvPr>
          <p:cNvSpPr txBox="1">
            <a:spLocks/>
          </p:cNvSpPr>
          <p:nvPr/>
        </p:nvSpPr>
        <p:spPr>
          <a:xfrm>
            <a:off x="5236378" y="2491592"/>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81" name="二等辺三角形 80">
            <a:extLst>
              <a:ext uri="{FF2B5EF4-FFF2-40B4-BE49-F238E27FC236}">
                <a16:creationId xmlns:a16="http://schemas.microsoft.com/office/drawing/2014/main" id="{EBC674EF-5226-BA58-7A39-2B5F636D5D6B}"/>
              </a:ext>
            </a:extLst>
          </p:cNvPr>
          <p:cNvSpPr/>
          <p:nvPr/>
        </p:nvSpPr>
        <p:spPr>
          <a:xfrm flipV="1">
            <a:off x="5497013" y="2283152"/>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
        <p:nvSpPr>
          <p:cNvPr id="82" name="矢印: 五方向 81">
            <a:extLst>
              <a:ext uri="{FF2B5EF4-FFF2-40B4-BE49-F238E27FC236}">
                <a16:creationId xmlns:a16="http://schemas.microsoft.com/office/drawing/2014/main" id="{5AA977BD-8B18-E02A-9077-77A5ADE8536F}"/>
              </a:ext>
            </a:extLst>
          </p:cNvPr>
          <p:cNvSpPr/>
          <p:nvPr/>
        </p:nvSpPr>
        <p:spPr>
          <a:xfrm>
            <a:off x="4436832" y="1838075"/>
            <a:ext cx="2386358"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２年目</a:t>
            </a:r>
          </a:p>
        </p:txBody>
      </p:sp>
      <p:sp>
        <p:nvSpPr>
          <p:cNvPr id="83" name="矢印: 五方向 82">
            <a:extLst>
              <a:ext uri="{FF2B5EF4-FFF2-40B4-BE49-F238E27FC236}">
                <a16:creationId xmlns:a16="http://schemas.microsoft.com/office/drawing/2014/main" id="{CE1835F5-6B31-1B1F-3F0C-3A3221D93DBF}"/>
              </a:ext>
            </a:extLst>
          </p:cNvPr>
          <p:cNvSpPr/>
          <p:nvPr/>
        </p:nvSpPr>
        <p:spPr>
          <a:xfrm>
            <a:off x="7005837" y="1838075"/>
            <a:ext cx="2386357"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３年目</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a:t>
            </a:r>
            <a:r>
              <a:rPr kumimoji="1" lang="ja-JP" altLang="en-US" sz="1200" b="1">
                <a:solidFill>
                  <a:schemeClr val="bg1"/>
                </a:solidFill>
                <a:latin typeface="Meiryo UI" panose="020B0604030504040204" pitchFamily="50" charset="-128"/>
                <a:ea typeface="Meiryo UI" panose="020B0604030504040204" pitchFamily="50" charset="-128"/>
              </a:rPr>
              <a:t>商業化達成期限</a:t>
            </a:r>
          </a:p>
        </p:txBody>
      </p:sp>
      <p:sp>
        <p:nvSpPr>
          <p:cNvPr id="84" name="矢印: 五方向 83">
            <a:extLst>
              <a:ext uri="{FF2B5EF4-FFF2-40B4-BE49-F238E27FC236}">
                <a16:creationId xmlns:a16="http://schemas.microsoft.com/office/drawing/2014/main" id="{073680AA-DD10-6D31-1E07-1983B752B5BC}"/>
              </a:ext>
            </a:extLst>
          </p:cNvPr>
          <p:cNvSpPr/>
          <p:nvPr/>
        </p:nvSpPr>
        <p:spPr>
          <a:xfrm>
            <a:off x="1867830" y="1838075"/>
            <a:ext cx="2386355"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実証事業終了後１年目</a:t>
            </a:r>
          </a:p>
        </p:txBody>
      </p:sp>
      <p:sp>
        <p:nvSpPr>
          <p:cNvPr id="9" name="正方形/長方形 8">
            <a:extLst>
              <a:ext uri="{FF2B5EF4-FFF2-40B4-BE49-F238E27FC236}">
                <a16:creationId xmlns:a16="http://schemas.microsoft.com/office/drawing/2014/main" id="{58D299DC-D9A6-C7D3-0097-95B32907130D}"/>
              </a:ext>
            </a:extLst>
          </p:cNvPr>
          <p:cNvSpPr/>
          <p:nvPr/>
        </p:nvSpPr>
        <p:spPr>
          <a:xfrm>
            <a:off x="510776" y="5168949"/>
            <a:ext cx="1314000" cy="561600"/>
          </a:xfrm>
          <a:prstGeom prst="rect">
            <a:avLst/>
          </a:prstGeom>
          <a:solidFill>
            <a:schemeClr val="accent4"/>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050">
                <a:solidFill>
                  <a:schemeClr val="tx2"/>
                </a:solidFill>
                <a:latin typeface="Meiryo UI" panose="020B0604030504040204" pitchFamily="50" charset="-128"/>
                <a:ea typeface="Meiryo UI" panose="020B0604030504040204" pitchFamily="50" charset="-128"/>
              </a:rPr>
              <a:t>資金調達</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0E207040-82A4-2475-D19F-6E9B8FF235AE}"/>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a:ea typeface="Meiryo UI"/>
              </a:rPr>
              <a:t>審査評価項目</a:t>
            </a:r>
            <a:r>
              <a:rPr kumimoji="1" lang="en-US" altLang="ja-JP" sz="1200" b="1">
                <a:solidFill>
                  <a:schemeClr val="bg1"/>
                </a:solidFill>
                <a:latin typeface="Meiryo UI"/>
                <a:ea typeface="Meiryo UI"/>
              </a:rPr>
              <a:t>4,7,9,10</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13" name="矢印: 五方向 12">
            <a:extLst>
              <a:ext uri="{FF2B5EF4-FFF2-40B4-BE49-F238E27FC236}">
                <a16:creationId xmlns:a16="http://schemas.microsoft.com/office/drawing/2014/main" id="{42CCDB91-FB30-1BDD-CFA3-8A7D047A5B9C}"/>
              </a:ext>
            </a:extLst>
          </p:cNvPr>
          <p:cNvSpPr/>
          <p:nvPr/>
        </p:nvSpPr>
        <p:spPr>
          <a:xfrm>
            <a:off x="1867829" y="2727554"/>
            <a:ext cx="18288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14" name="矢印: 五方向 13">
            <a:extLst>
              <a:ext uri="{FF2B5EF4-FFF2-40B4-BE49-F238E27FC236}">
                <a16:creationId xmlns:a16="http://schemas.microsoft.com/office/drawing/2014/main" id="{E8A430CA-05AD-884D-64AC-D8881992652F}"/>
              </a:ext>
            </a:extLst>
          </p:cNvPr>
          <p:cNvSpPr/>
          <p:nvPr/>
        </p:nvSpPr>
        <p:spPr>
          <a:xfrm>
            <a:off x="3746600" y="3008354"/>
            <a:ext cx="12064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2118958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52C48CD-5566-D4F5-1B0B-06106F7F1DED}"/>
            </a:ext>
          </a:extLst>
        </p:cNvPr>
        <p:cNvGrpSpPr/>
        <p:nvPr/>
      </p:nvGrpSpPr>
      <p:grpSpPr>
        <a:xfrm>
          <a:off x="0" y="0"/>
          <a:ext cx="0" cy="0"/>
          <a:chOff x="0" y="0"/>
          <a:chExt cx="0" cy="0"/>
        </a:xfrm>
      </p:grpSpPr>
      <p:cxnSp>
        <p:nvCxnSpPr>
          <p:cNvPr id="31" name="直線コネクタ 30">
            <a:extLst>
              <a:ext uri="{FF2B5EF4-FFF2-40B4-BE49-F238E27FC236}">
                <a16:creationId xmlns:a16="http://schemas.microsoft.com/office/drawing/2014/main" id="{F82939D6-63EC-85A3-5864-4C2BC7463679}"/>
              </a:ext>
            </a:extLst>
          </p:cNvPr>
          <p:cNvCxnSpPr>
            <a:cxnSpLocks/>
          </p:cNvCxnSpPr>
          <p:nvPr/>
        </p:nvCxnSpPr>
        <p:spPr>
          <a:xfrm>
            <a:off x="565584" y="6110558"/>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 name="テキスト プレースホルダー 1">
            <a:extLst>
              <a:ext uri="{FF2B5EF4-FFF2-40B4-BE49-F238E27FC236}">
                <a16:creationId xmlns:a16="http://schemas.microsoft.com/office/drawing/2014/main" id="{2FA2E2C8-360C-9BF9-FDF0-90E65F80446D}"/>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699D2CA0-DE95-9E2D-BB65-2EF31DB3064D}"/>
              </a:ext>
            </a:extLst>
          </p:cNvPr>
          <p:cNvSpPr>
            <a:spLocks noGrp="1"/>
          </p:cNvSpPr>
          <p:nvPr>
            <p:ph type="body" sz="quarter" idx="17"/>
          </p:nvPr>
        </p:nvSpPr>
        <p:spPr/>
        <p:txBody>
          <a:bodyPr/>
          <a:lstStyle/>
          <a:p>
            <a:r>
              <a:rPr kumimoji="1" lang="en-GB" altLang="ja-JP"/>
              <a:t>4-2. </a:t>
            </a:r>
            <a:r>
              <a:rPr kumimoji="1" lang="ja-JP" altLang="en-US"/>
              <a:t>商業化に向けた取組 </a:t>
            </a:r>
            <a:r>
              <a:rPr kumimoji="1" lang="en-US" altLang="ja-JP"/>
              <a:t>2/2</a:t>
            </a:r>
            <a:endParaRPr kumimoji="1" lang="en-GB" altLang="ja-JP"/>
          </a:p>
        </p:txBody>
      </p:sp>
      <p:sp>
        <p:nvSpPr>
          <p:cNvPr id="9" name="正方形/長方形 8">
            <a:extLst>
              <a:ext uri="{FF2B5EF4-FFF2-40B4-BE49-F238E27FC236}">
                <a16:creationId xmlns:a16="http://schemas.microsoft.com/office/drawing/2014/main" id="{85818465-2596-212C-CA4B-364CA1F6FBD8}"/>
              </a:ext>
            </a:extLst>
          </p:cNvPr>
          <p:cNvSpPr/>
          <p:nvPr/>
        </p:nvSpPr>
        <p:spPr>
          <a:xfrm>
            <a:off x="512292" y="6174084"/>
            <a:ext cx="1661472" cy="428273"/>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補助対象事業の</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売上高</a:t>
            </a:r>
          </a:p>
        </p:txBody>
      </p:sp>
      <p:sp>
        <p:nvSpPr>
          <p:cNvPr id="59" name="正方形/長方形 58">
            <a:extLst>
              <a:ext uri="{FF2B5EF4-FFF2-40B4-BE49-F238E27FC236}">
                <a16:creationId xmlns:a16="http://schemas.microsoft.com/office/drawing/2014/main" id="{15C29EF0-EB92-3F85-3C04-26DFE75F4BEA}"/>
              </a:ext>
            </a:extLst>
          </p:cNvPr>
          <p:cNvSpPr/>
          <p:nvPr/>
        </p:nvSpPr>
        <p:spPr>
          <a:xfrm>
            <a:off x="931764" y="3065545"/>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48FCFBEB-EA96-8C9B-C7D0-B92F5F910179}"/>
              </a:ext>
            </a:extLst>
          </p:cNvPr>
          <p:cNvSpPr/>
          <p:nvPr/>
        </p:nvSpPr>
        <p:spPr>
          <a:xfrm>
            <a:off x="931764" y="3821790"/>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69" name="正方形/長方形 68">
            <a:extLst>
              <a:ext uri="{FF2B5EF4-FFF2-40B4-BE49-F238E27FC236}">
                <a16:creationId xmlns:a16="http://schemas.microsoft.com/office/drawing/2014/main" id="{1A2FA8BF-7B4B-B6DD-349D-ADFC02093D70}"/>
              </a:ext>
            </a:extLst>
          </p:cNvPr>
          <p:cNvSpPr/>
          <p:nvPr/>
        </p:nvSpPr>
        <p:spPr>
          <a:xfrm>
            <a:off x="931764" y="4578035"/>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D9B0701E-7AD7-B92E-6736-776167B5DB4B}"/>
              </a:ext>
            </a:extLst>
          </p:cNvPr>
          <p:cNvSpPr/>
          <p:nvPr/>
        </p:nvSpPr>
        <p:spPr>
          <a:xfrm>
            <a:off x="931764" y="5334280"/>
            <a:ext cx="1242000" cy="712753"/>
          </a:xfrm>
          <a:prstGeom prst="rect">
            <a:avLst/>
          </a:prstGeom>
          <a:solidFill>
            <a:schemeClr val="accent4"/>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資金調達額</a:t>
            </a:r>
          </a:p>
        </p:txBody>
      </p:sp>
      <p:sp>
        <p:nvSpPr>
          <p:cNvPr id="79" name="正方形/長方形 78">
            <a:extLst>
              <a:ext uri="{FF2B5EF4-FFF2-40B4-BE49-F238E27FC236}">
                <a16:creationId xmlns:a16="http://schemas.microsoft.com/office/drawing/2014/main" id="{107430A2-AFB1-AACC-4E1A-91650D172DD9}"/>
              </a:ext>
            </a:extLst>
          </p:cNvPr>
          <p:cNvSpPr/>
          <p:nvPr/>
        </p:nvSpPr>
        <p:spPr>
          <a:xfrm>
            <a:off x="510776" y="1494521"/>
            <a:ext cx="280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商業化に向けた取組：測定に係る</a:t>
            </a:r>
            <a:r>
              <a:rPr kumimoji="1" lang="en-US" altLang="ja-JP" sz="1200" b="1">
                <a:solidFill>
                  <a:schemeClr val="tx2"/>
                </a:solidFill>
                <a:latin typeface="Meiryo UI" panose="020B0604030504040204" pitchFamily="50" charset="-128"/>
                <a:ea typeface="Meiryo UI" panose="020B0604030504040204" pitchFamily="50" charset="-128"/>
              </a:rPr>
              <a:t>KPI</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0DC3429B-9166-F72E-20B1-1B5FE4595C59}"/>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a:ea typeface="Meiryo UI"/>
              </a:rPr>
              <a:t>審査評価項目</a:t>
            </a:r>
            <a:r>
              <a:rPr kumimoji="1" lang="en-US" altLang="ja-JP" sz="1200" b="1">
                <a:solidFill>
                  <a:schemeClr val="bg1"/>
                </a:solidFill>
                <a:latin typeface="Meiryo UI"/>
                <a:ea typeface="Meiryo UI"/>
              </a:rPr>
              <a:t>4,6,9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FAAA1B8A-B07D-F45E-4A38-FDAF7D1AB5E4}"/>
              </a:ext>
            </a:extLst>
          </p:cNvPr>
          <p:cNvSpPr/>
          <p:nvPr/>
        </p:nvSpPr>
        <p:spPr>
          <a:xfrm>
            <a:off x="510776" y="2309300"/>
            <a:ext cx="346672" cy="3733971"/>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KPI</a:t>
            </a:r>
          </a:p>
        </p:txBody>
      </p:sp>
      <p:sp>
        <p:nvSpPr>
          <p:cNvPr id="23" name="コンテンツ プレースホルダー 5">
            <a:extLst>
              <a:ext uri="{FF2B5EF4-FFF2-40B4-BE49-F238E27FC236}">
                <a16:creationId xmlns:a16="http://schemas.microsoft.com/office/drawing/2014/main" id="{15A14977-AC2E-A6E9-2F73-85C06AD41F78}"/>
              </a:ext>
            </a:extLst>
          </p:cNvPr>
          <p:cNvSpPr txBox="1">
            <a:spLocks/>
          </p:cNvSpPr>
          <p:nvPr/>
        </p:nvSpPr>
        <p:spPr>
          <a:xfrm>
            <a:off x="6779308" y="1318835"/>
            <a:ext cx="1511623" cy="168570"/>
          </a:xfrm>
          <a:prstGeom prst="rect">
            <a:avLst/>
          </a:prstGeom>
          <a:noFill/>
          <a:ln>
            <a:noFill/>
          </a:ln>
        </p:spPr>
        <p:txBody>
          <a:bodyPr lIns="0" tIns="0" rIns="0" bIns="0" anchor="t"/>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spcBef>
                <a:spcPts val="0"/>
              </a:spcBef>
              <a:buNone/>
            </a:pPr>
            <a:r>
              <a:rPr lang="ja-JP" altLang="en-US" sz="1100" b="1"/>
              <a:t>（参考）</a:t>
            </a:r>
            <a:endParaRPr lang="en-US" altLang="ja-JP" sz="1100" b="1"/>
          </a:p>
          <a:p>
            <a:pPr marL="0" indent="0" algn="ctr">
              <a:lnSpc>
                <a:spcPct val="100000"/>
              </a:lnSpc>
              <a:spcBef>
                <a:spcPts val="0"/>
              </a:spcBef>
              <a:buNone/>
            </a:pPr>
            <a:r>
              <a:rPr lang="ja-JP" altLang="en-US" sz="1100" b="1"/>
              <a:t>商業化達成期限</a:t>
            </a:r>
            <a:endParaRPr lang="en-US" altLang="ja-JP" sz="1100" b="1"/>
          </a:p>
        </p:txBody>
      </p:sp>
      <p:sp>
        <p:nvSpPr>
          <p:cNvPr id="24" name="二等辺三角形 23">
            <a:extLst>
              <a:ext uri="{FF2B5EF4-FFF2-40B4-BE49-F238E27FC236}">
                <a16:creationId xmlns:a16="http://schemas.microsoft.com/office/drawing/2014/main" id="{0B048DA0-9D13-67BF-643C-B8ABD388759D}"/>
              </a:ext>
            </a:extLst>
          </p:cNvPr>
          <p:cNvSpPr/>
          <p:nvPr/>
        </p:nvSpPr>
        <p:spPr>
          <a:xfrm flipV="1">
            <a:off x="7438070" y="1683240"/>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
        <p:nvSpPr>
          <p:cNvPr id="25" name="正方形/長方形 24">
            <a:extLst>
              <a:ext uri="{FF2B5EF4-FFF2-40B4-BE49-F238E27FC236}">
                <a16:creationId xmlns:a16="http://schemas.microsoft.com/office/drawing/2014/main" id="{044939CE-22CA-2AC5-B0D0-96DA2B26B3E8}"/>
              </a:ext>
            </a:extLst>
          </p:cNvPr>
          <p:cNvSpPr/>
          <p:nvPr/>
        </p:nvSpPr>
        <p:spPr>
          <a:xfrm>
            <a:off x="931764" y="2309300"/>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 name="正方形/長方形 4">
            <a:extLst>
              <a:ext uri="{FF2B5EF4-FFF2-40B4-BE49-F238E27FC236}">
                <a16:creationId xmlns:a16="http://schemas.microsoft.com/office/drawing/2014/main" id="{6BC48EE2-2A4E-3ABA-F166-6D31A29F21D6}"/>
              </a:ext>
            </a:extLst>
          </p:cNvPr>
          <p:cNvSpPr/>
          <p:nvPr/>
        </p:nvSpPr>
        <p:spPr>
          <a:xfrm>
            <a:off x="2248080" y="1848061"/>
            <a:ext cx="1734100" cy="39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実証事業完了時点</a:t>
            </a:r>
          </a:p>
        </p:txBody>
      </p:sp>
      <p:sp>
        <p:nvSpPr>
          <p:cNvPr id="6" name="矢印: 五方向 5">
            <a:extLst>
              <a:ext uri="{FF2B5EF4-FFF2-40B4-BE49-F238E27FC236}">
                <a16:creationId xmlns:a16="http://schemas.microsoft.com/office/drawing/2014/main" id="{93455EB7-C5B6-92AC-1A0C-24D435A48FA3}"/>
              </a:ext>
            </a:extLst>
          </p:cNvPr>
          <p:cNvSpPr/>
          <p:nvPr/>
        </p:nvSpPr>
        <p:spPr>
          <a:xfrm>
            <a:off x="4051935" y="1848061"/>
            <a:ext cx="1734100"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１年後</a:t>
            </a:r>
          </a:p>
        </p:txBody>
      </p:sp>
      <p:sp>
        <p:nvSpPr>
          <p:cNvPr id="8" name="矢印: 五方向 7">
            <a:extLst>
              <a:ext uri="{FF2B5EF4-FFF2-40B4-BE49-F238E27FC236}">
                <a16:creationId xmlns:a16="http://schemas.microsoft.com/office/drawing/2014/main" id="{7E945DDA-57B3-AFB7-14B0-E4A2B2A78432}"/>
              </a:ext>
            </a:extLst>
          </p:cNvPr>
          <p:cNvSpPr/>
          <p:nvPr/>
        </p:nvSpPr>
        <p:spPr>
          <a:xfrm>
            <a:off x="5856227" y="1848061"/>
            <a:ext cx="1734100"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３年後</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93077867-28EA-4996-7B43-03F3C37DA234}"/>
              </a:ext>
            </a:extLst>
          </p:cNvPr>
          <p:cNvSpPr/>
          <p:nvPr/>
        </p:nvSpPr>
        <p:spPr>
          <a:xfrm>
            <a:off x="2248080"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正方形/長方形 12">
            <a:extLst>
              <a:ext uri="{FF2B5EF4-FFF2-40B4-BE49-F238E27FC236}">
                <a16:creationId xmlns:a16="http://schemas.microsoft.com/office/drawing/2014/main" id="{CD2C2FE2-61CD-863F-DC64-5A8C84633B8F}"/>
              </a:ext>
            </a:extLst>
          </p:cNvPr>
          <p:cNvSpPr/>
          <p:nvPr/>
        </p:nvSpPr>
        <p:spPr>
          <a:xfrm>
            <a:off x="4051935"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5" name="正方形/長方形 14">
            <a:extLst>
              <a:ext uri="{FF2B5EF4-FFF2-40B4-BE49-F238E27FC236}">
                <a16:creationId xmlns:a16="http://schemas.microsoft.com/office/drawing/2014/main" id="{9614A93A-7109-D3E9-0903-875441511410}"/>
              </a:ext>
            </a:extLst>
          </p:cNvPr>
          <p:cNvSpPr/>
          <p:nvPr/>
        </p:nvSpPr>
        <p:spPr>
          <a:xfrm>
            <a:off x="5856227"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0" name="正方形/長方形 59">
            <a:extLst>
              <a:ext uri="{FF2B5EF4-FFF2-40B4-BE49-F238E27FC236}">
                <a16:creationId xmlns:a16="http://schemas.microsoft.com/office/drawing/2014/main" id="{CE67F6CC-5F22-3E37-B0F7-76693D7FF8C8}"/>
              </a:ext>
            </a:extLst>
          </p:cNvPr>
          <p:cNvSpPr/>
          <p:nvPr/>
        </p:nvSpPr>
        <p:spPr>
          <a:xfrm>
            <a:off x="2248080"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1" name="正方形/長方形 60">
            <a:extLst>
              <a:ext uri="{FF2B5EF4-FFF2-40B4-BE49-F238E27FC236}">
                <a16:creationId xmlns:a16="http://schemas.microsoft.com/office/drawing/2014/main" id="{8C5E42AA-48A3-7204-3C69-70CACDD3B28E}"/>
              </a:ext>
            </a:extLst>
          </p:cNvPr>
          <p:cNvSpPr/>
          <p:nvPr/>
        </p:nvSpPr>
        <p:spPr>
          <a:xfrm>
            <a:off x="4051935"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3" name="正方形/長方形 62">
            <a:extLst>
              <a:ext uri="{FF2B5EF4-FFF2-40B4-BE49-F238E27FC236}">
                <a16:creationId xmlns:a16="http://schemas.microsoft.com/office/drawing/2014/main" id="{E7BA3D6E-A8F9-61AF-6C90-D02F09CC0CC4}"/>
              </a:ext>
            </a:extLst>
          </p:cNvPr>
          <p:cNvSpPr/>
          <p:nvPr/>
        </p:nvSpPr>
        <p:spPr>
          <a:xfrm>
            <a:off x="5856227"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5" name="正方形/長方形 64">
            <a:extLst>
              <a:ext uri="{FF2B5EF4-FFF2-40B4-BE49-F238E27FC236}">
                <a16:creationId xmlns:a16="http://schemas.microsoft.com/office/drawing/2014/main" id="{78BDA959-22A2-DF7A-0383-BD32DA33FA73}"/>
              </a:ext>
            </a:extLst>
          </p:cNvPr>
          <p:cNvSpPr/>
          <p:nvPr/>
        </p:nvSpPr>
        <p:spPr>
          <a:xfrm>
            <a:off x="2248080"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6" name="正方形/長方形 65">
            <a:extLst>
              <a:ext uri="{FF2B5EF4-FFF2-40B4-BE49-F238E27FC236}">
                <a16:creationId xmlns:a16="http://schemas.microsoft.com/office/drawing/2014/main" id="{46D54F6F-DAB9-0497-0D9E-CE08EC41EA21}"/>
              </a:ext>
            </a:extLst>
          </p:cNvPr>
          <p:cNvSpPr/>
          <p:nvPr/>
        </p:nvSpPr>
        <p:spPr>
          <a:xfrm>
            <a:off x="4051935"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8" name="正方形/長方形 67">
            <a:extLst>
              <a:ext uri="{FF2B5EF4-FFF2-40B4-BE49-F238E27FC236}">
                <a16:creationId xmlns:a16="http://schemas.microsoft.com/office/drawing/2014/main" id="{480C7107-D92E-9510-A26D-316002A77A33}"/>
              </a:ext>
            </a:extLst>
          </p:cNvPr>
          <p:cNvSpPr/>
          <p:nvPr/>
        </p:nvSpPr>
        <p:spPr>
          <a:xfrm>
            <a:off x="5856227"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0" name="正方形/長方形 69">
            <a:extLst>
              <a:ext uri="{FF2B5EF4-FFF2-40B4-BE49-F238E27FC236}">
                <a16:creationId xmlns:a16="http://schemas.microsoft.com/office/drawing/2014/main" id="{190FE3D4-A0A9-8A38-2A3A-6C12365A33B4}"/>
              </a:ext>
            </a:extLst>
          </p:cNvPr>
          <p:cNvSpPr/>
          <p:nvPr/>
        </p:nvSpPr>
        <p:spPr>
          <a:xfrm>
            <a:off x="2248080"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1" name="正方形/長方形 70">
            <a:extLst>
              <a:ext uri="{FF2B5EF4-FFF2-40B4-BE49-F238E27FC236}">
                <a16:creationId xmlns:a16="http://schemas.microsoft.com/office/drawing/2014/main" id="{CBE923F9-4900-9EDD-6124-7E75ACB33FEE}"/>
              </a:ext>
            </a:extLst>
          </p:cNvPr>
          <p:cNvSpPr/>
          <p:nvPr/>
        </p:nvSpPr>
        <p:spPr>
          <a:xfrm>
            <a:off x="4051935"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3" name="正方形/長方形 72">
            <a:extLst>
              <a:ext uri="{FF2B5EF4-FFF2-40B4-BE49-F238E27FC236}">
                <a16:creationId xmlns:a16="http://schemas.microsoft.com/office/drawing/2014/main" id="{9B02BA85-403A-DBDF-4524-48FF1BB01514}"/>
              </a:ext>
            </a:extLst>
          </p:cNvPr>
          <p:cNvSpPr/>
          <p:nvPr/>
        </p:nvSpPr>
        <p:spPr>
          <a:xfrm>
            <a:off x="5856227"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5" name="正方形/長方形 74">
            <a:extLst>
              <a:ext uri="{FF2B5EF4-FFF2-40B4-BE49-F238E27FC236}">
                <a16:creationId xmlns:a16="http://schemas.microsoft.com/office/drawing/2014/main" id="{A8974B5B-7E1A-804B-BA6A-4EAAD4C51DA1}"/>
              </a:ext>
            </a:extLst>
          </p:cNvPr>
          <p:cNvSpPr/>
          <p:nvPr/>
        </p:nvSpPr>
        <p:spPr>
          <a:xfrm>
            <a:off x="2248080"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6" name="正方形/長方形 75">
            <a:extLst>
              <a:ext uri="{FF2B5EF4-FFF2-40B4-BE49-F238E27FC236}">
                <a16:creationId xmlns:a16="http://schemas.microsoft.com/office/drawing/2014/main" id="{DB6BB8FA-FF47-FCCB-8414-DBA7232B3FDB}"/>
              </a:ext>
            </a:extLst>
          </p:cNvPr>
          <p:cNvSpPr/>
          <p:nvPr/>
        </p:nvSpPr>
        <p:spPr>
          <a:xfrm>
            <a:off x="4051935"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8" name="正方形/長方形 77">
            <a:extLst>
              <a:ext uri="{FF2B5EF4-FFF2-40B4-BE49-F238E27FC236}">
                <a16:creationId xmlns:a16="http://schemas.microsoft.com/office/drawing/2014/main" id="{5E5D4A26-E91E-9B7A-D6E4-F87C73EB48E8}"/>
              </a:ext>
            </a:extLst>
          </p:cNvPr>
          <p:cNvSpPr/>
          <p:nvPr/>
        </p:nvSpPr>
        <p:spPr>
          <a:xfrm>
            <a:off x="5856227"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8" name="矢印: 五方向 17">
            <a:extLst>
              <a:ext uri="{FF2B5EF4-FFF2-40B4-BE49-F238E27FC236}">
                <a16:creationId xmlns:a16="http://schemas.microsoft.com/office/drawing/2014/main" id="{0BC1DBF7-3E4C-C529-9E1A-9148715F71E3}"/>
              </a:ext>
            </a:extLst>
          </p:cNvPr>
          <p:cNvSpPr/>
          <p:nvPr/>
        </p:nvSpPr>
        <p:spPr>
          <a:xfrm>
            <a:off x="7660299" y="1838075"/>
            <a:ext cx="1734100" cy="396000"/>
          </a:xfrm>
          <a:prstGeom prst="homePlate">
            <a:avLst/>
          </a:prstGeom>
          <a:solidFill>
            <a:schemeClr val="accent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（参考）</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tx1"/>
                </a:solidFill>
                <a:latin typeface="Meiryo UI" panose="020B0604030504040204" pitchFamily="50" charset="-128"/>
                <a:ea typeface="Meiryo UI" panose="020B0604030504040204" pitchFamily="50" charset="-128"/>
              </a:rPr>
              <a:t>5</a:t>
            </a:r>
            <a:r>
              <a:rPr kumimoji="1" lang="ja-JP" altLang="en-US" sz="1200" b="1">
                <a:solidFill>
                  <a:schemeClr val="tx1"/>
                </a:solidFill>
                <a:latin typeface="Meiryo UI" panose="020B0604030504040204" pitchFamily="50" charset="-128"/>
                <a:ea typeface="Meiryo UI" panose="020B0604030504040204" pitchFamily="50" charset="-128"/>
              </a:rPr>
              <a:t>年後</a:t>
            </a:r>
          </a:p>
        </p:txBody>
      </p:sp>
      <p:sp>
        <p:nvSpPr>
          <p:cNvPr id="7" name="正方形/長方形 6">
            <a:extLst>
              <a:ext uri="{FF2B5EF4-FFF2-40B4-BE49-F238E27FC236}">
                <a16:creationId xmlns:a16="http://schemas.microsoft.com/office/drawing/2014/main" id="{F6551E55-6CF5-23DD-5230-F58D6623D382}"/>
              </a:ext>
            </a:extLst>
          </p:cNvPr>
          <p:cNvSpPr/>
          <p:nvPr/>
        </p:nvSpPr>
        <p:spPr>
          <a:xfrm>
            <a:off x="7660299"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4" name="正方形/長方形 13">
            <a:extLst>
              <a:ext uri="{FF2B5EF4-FFF2-40B4-BE49-F238E27FC236}">
                <a16:creationId xmlns:a16="http://schemas.microsoft.com/office/drawing/2014/main" id="{C9F31A02-3DF5-581B-AB89-DE33BEF53DAF}"/>
              </a:ext>
            </a:extLst>
          </p:cNvPr>
          <p:cNvSpPr/>
          <p:nvPr/>
        </p:nvSpPr>
        <p:spPr>
          <a:xfrm>
            <a:off x="7660299"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7" name="正方形/長方形 16">
            <a:extLst>
              <a:ext uri="{FF2B5EF4-FFF2-40B4-BE49-F238E27FC236}">
                <a16:creationId xmlns:a16="http://schemas.microsoft.com/office/drawing/2014/main" id="{C7115485-CD0E-BB9C-13AF-939F2D18841D}"/>
              </a:ext>
            </a:extLst>
          </p:cNvPr>
          <p:cNvSpPr/>
          <p:nvPr/>
        </p:nvSpPr>
        <p:spPr>
          <a:xfrm>
            <a:off x="7660299"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0" name="正方形/長方形 19">
            <a:extLst>
              <a:ext uri="{FF2B5EF4-FFF2-40B4-BE49-F238E27FC236}">
                <a16:creationId xmlns:a16="http://schemas.microsoft.com/office/drawing/2014/main" id="{76A77F3D-722E-4FF8-C002-3864FB3BF755}"/>
              </a:ext>
            </a:extLst>
          </p:cNvPr>
          <p:cNvSpPr/>
          <p:nvPr/>
        </p:nvSpPr>
        <p:spPr>
          <a:xfrm>
            <a:off x="7660299"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1" name="正方形/長方形 20">
            <a:extLst>
              <a:ext uri="{FF2B5EF4-FFF2-40B4-BE49-F238E27FC236}">
                <a16:creationId xmlns:a16="http://schemas.microsoft.com/office/drawing/2014/main" id="{D7AEF1E4-C371-D1D2-6D9C-735ACF8CFBAF}"/>
              </a:ext>
            </a:extLst>
          </p:cNvPr>
          <p:cNvSpPr/>
          <p:nvPr/>
        </p:nvSpPr>
        <p:spPr>
          <a:xfrm>
            <a:off x="7660299"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6" name="正方形/長方形 25">
            <a:extLst>
              <a:ext uri="{FF2B5EF4-FFF2-40B4-BE49-F238E27FC236}">
                <a16:creationId xmlns:a16="http://schemas.microsoft.com/office/drawing/2014/main" id="{8F0ABB37-A31A-FBB7-E892-447906309918}"/>
              </a:ext>
            </a:extLst>
          </p:cNvPr>
          <p:cNvSpPr/>
          <p:nvPr/>
        </p:nvSpPr>
        <p:spPr>
          <a:xfrm>
            <a:off x="2248080"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EBAD0421-36C5-9348-05D3-D1E57971D402}"/>
              </a:ext>
            </a:extLst>
          </p:cNvPr>
          <p:cNvSpPr/>
          <p:nvPr/>
        </p:nvSpPr>
        <p:spPr>
          <a:xfrm>
            <a:off x="4051935"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32BE864B-C718-2FC4-326D-08C2402FFA65}"/>
              </a:ext>
            </a:extLst>
          </p:cNvPr>
          <p:cNvSpPr/>
          <p:nvPr/>
        </p:nvSpPr>
        <p:spPr>
          <a:xfrm>
            <a:off x="5856227"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EE358E54-A696-9DBF-91E9-D65DE753ABDD}"/>
              </a:ext>
            </a:extLst>
          </p:cNvPr>
          <p:cNvSpPr/>
          <p:nvPr/>
        </p:nvSpPr>
        <p:spPr>
          <a:xfrm>
            <a:off x="7660299"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8034362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ADFF504-380B-02DC-8C36-6A7619D85264}"/>
            </a:ext>
          </a:extLst>
        </p:cNvPr>
        <p:cNvGrpSpPr/>
        <p:nvPr/>
      </p:nvGrpSpPr>
      <p:grpSpPr>
        <a:xfrm>
          <a:off x="0" y="0"/>
          <a:ext cx="0" cy="0"/>
          <a:chOff x="0" y="0"/>
          <a:chExt cx="0" cy="0"/>
        </a:xfrm>
      </p:grpSpPr>
      <p:sp>
        <p:nvSpPr>
          <p:cNvPr id="19" name="テキスト ボックス 18">
            <a:extLst>
              <a:ext uri="{FF2B5EF4-FFF2-40B4-BE49-F238E27FC236}">
                <a16:creationId xmlns:a16="http://schemas.microsoft.com/office/drawing/2014/main" id="{E3550F02-28E8-DB93-0F66-639018FD98C2}"/>
              </a:ext>
            </a:extLst>
          </p:cNvPr>
          <p:cNvSpPr txBox="1"/>
          <p:nvPr/>
        </p:nvSpPr>
        <p:spPr>
          <a:xfrm>
            <a:off x="512291" y="1306177"/>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a:solidFill>
                  <a:schemeClr val="tx2"/>
                </a:solidFill>
              </a:rPr>
              <a:t>XXX</a:t>
            </a:r>
            <a:r>
              <a:rPr kumimoji="1" lang="ja-JP" altLang="en-US" sz="1100">
                <a:solidFill>
                  <a:schemeClr val="tx2"/>
                </a:solidFill>
              </a:rPr>
              <a:t>（事業の最終的な社会的インパクトを記載してください）</a:t>
            </a:r>
            <a:endParaRPr kumimoji="1" lang="en-US" altLang="ja-JP" sz="1100">
              <a:solidFill>
                <a:schemeClr val="tx2"/>
              </a:solidFill>
            </a:endParaRPr>
          </a:p>
        </p:txBody>
      </p:sp>
      <p:sp>
        <p:nvSpPr>
          <p:cNvPr id="17" name="正方形/長方形 16">
            <a:extLst>
              <a:ext uri="{FF2B5EF4-FFF2-40B4-BE49-F238E27FC236}">
                <a16:creationId xmlns:a16="http://schemas.microsoft.com/office/drawing/2014/main" id="{B886C218-8FE2-3A4A-031E-40CC8914733B}"/>
              </a:ext>
            </a:extLst>
          </p:cNvPr>
          <p:cNvSpPr/>
          <p:nvPr/>
        </p:nvSpPr>
        <p:spPr>
          <a:xfrm>
            <a:off x="5348073" y="4348649"/>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0" name="正方形/長方形 29">
            <a:extLst>
              <a:ext uri="{FF2B5EF4-FFF2-40B4-BE49-F238E27FC236}">
                <a16:creationId xmlns:a16="http://schemas.microsoft.com/office/drawing/2014/main" id="{8CE113CF-3F71-0F7F-21F5-F48F417C49AE}"/>
              </a:ext>
            </a:extLst>
          </p:cNvPr>
          <p:cNvSpPr/>
          <p:nvPr/>
        </p:nvSpPr>
        <p:spPr>
          <a:xfrm>
            <a:off x="510776" y="1836388"/>
            <a:ext cx="478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
        <p:nvSpPr>
          <p:cNvPr id="9" name="正方形/長方形 8">
            <a:extLst>
              <a:ext uri="{FF2B5EF4-FFF2-40B4-BE49-F238E27FC236}">
                <a16:creationId xmlns:a16="http://schemas.microsoft.com/office/drawing/2014/main" id="{B65737DE-4898-9D07-BE5F-1EA43614F4D3}"/>
              </a:ext>
            </a:extLst>
          </p:cNvPr>
          <p:cNvSpPr/>
          <p:nvPr/>
        </p:nvSpPr>
        <p:spPr>
          <a:xfrm>
            <a:off x="7435136" y="2212425"/>
            <a:ext cx="1968742"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（我が国への裨益／</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GS</a:t>
            </a:r>
            <a:r>
              <a:rPr kumimoji="1" lang="ja-JP" altLang="en-US" sz="1200" b="1">
                <a:solidFill>
                  <a:schemeClr val="bg1"/>
                </a:solidFill>
                <a:latin typeface="Meiryo UI" panose="020B0604030504040204" pitchFamily="50" charset="-128"/>
                <a:ea typeface="Meiryo UI" panose="020B0604030504040204" pitchFamily="50" charset="-128"/>
              </a:rPr>
              <a:t>諸国との関係強化）</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0786BC4C-BCDC-B27F-5B39-ACC2506230FC}"/>
              </a:ext>
            </a:extLst>
          </p:cNvPr>
          <p:cNvSpPr/>
          <p:nvPr/>
        </p:nvSpPr>
        <p:spPr>
          <a:xfrm>
            <a:off x="2930181" y="4348649"/>
            <a:ext cx="2125812"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 name="正方形/長方形 5">
            <a:extLst>
              <a:ext uri="{FF2B5EF4-FFF2-40B4-BE49-F238E27FC236}">
                <a16:creationId xmlns:a16="http://schemas.microsoft.com/office/drawing/2014/main" id="{2B43EC6B-C6DD-8186-CB1C-FA9440B34E5D}"/>
              </a:ext>
            </a:extLst>
          </p:cNvPr>
          <p:cNvSpPr/>
          <p:nvPr/>
        </p:nvSpPr>
        <p:spPr>
          <a:xfrm>
            <a:off x="512290" y="3153537"/>
            <a:ext cx="2125812"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矢印: 五方向 12">
            <a:extLst>
              <a:ext uri="{FF2B5EF4-FFF2-40B4-BE49-F238E27FC236}">
                <a16:creationId xmlns:a16="http://schemas.microsoft.com/office/drawing/2014/main" id="{9950B24F-B22E-3BE9-4E4C-92E27E530D35}"/>
              </a:ext>
            </a:extLst>
          </p:cNvPr>
          <p:cNvSpPr/>
          <p:nvPr/>
        </p:nvSpPr>
        <p:spPr>
          <a:xfrm>
            <a:off x="5055993" y="2632591"/>
            <a:ext cx="2566732" cy="420166"/>
          </a:xfrm>
          <a:prstGeom prst="homePlate">
            <a:avLst/>
          </a:prstGeom>
          <a:solidFill>
            <a:schemeClr val="accent2">
              <a:lumMod val="20000"/>
              <a:lumOff val="8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長期アウトカム（参考）</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から５年後</a:t>
            </a:r>
          </a:p>
        </p:txBody>
      </p:sp>
      <p:sp>
        <p:nvSpPr>
          <p:cNvPr id="12" name="矢印: 五方向 11">
            <a:extLst>
              <a:ext uri="{FF2B5EF4-FFF2-40B4-BE49-F238E27FC236}">
                <a16:creationId xmlns:a16="http://schemas.microsoft.com/office/drawing/2014/main" id="{4A67BA20-576C-60D6-4043-1E8FF92DA403}"/>
              </a:ext>
            </a:extLst>
          </p:cNvPr>
          <p:cNvSpPr/>
          <p:nvPr/>
        </p:nvSpPr>
        <p:spPr>
          <a:xfrm>
            <a:off x="2839665"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から３年後</a:t>
            </a:r>
          </a:p>
        </p:txBody>
      </p:sp>
      <p:sp>
        <p:nvSpPr>
          <p:cNvPr id="14" name="矢印: 五方向 13">
            <a:extLst>
              <a:ext uri="{FF2B5EF4-FFF2-40B4-BE49-F238E27FC236}">
                <a16:creationId xmlns:a16="http://schemas.microsoft.com/office/drawing/2014/main" id="{A484D138-4D4F-FE00-06C0-8C5A982FA2C1}"/>
              </a:ext>
            </a:extLst>
          </p:cNvPr>
          <p:cNvSpPr/>
          <p:nvPr/>
        </p:nvSpPr>
        <p:spPr>
          <a:xfrm>
            <a:off x="512289"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から１年後</a:t>
            </a:r>
          </a:p>
        </p:txBody>
      </p:sp>
      <p:sp>
        <p:nvSpPr>
          <p:cNvPr id="15" name="正方形/長方形 14">
            <a:extLst>
              <a:ext uri="{FF2B5EF4-FFF2-40B4-BE49-F238E27FC236}">
                <a16:creationId xmlns:a16="http://schemas.microsoft.com/office/drawing/2014/main" id="{4DF1AB52-B5D5-6894-ED96-AF8B2803E4C0}"/>
              </a:ext>
            </a:extLst>
          </p:cNvPr>
          <p:cNvSpPr/>
          <p:nvPr/>
        </p:nvSpPr>
        <p:spPr>
          <a:xfrm>
            <a:off x="2930181" y="3153537"/>
            <a:ext cx="2125812"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6" name="正方形/長方形 15">
            <a:extLst>
              <a:ext uri="{FF2B5EF4-FFF2-40B4-BE49-F238E27FC236}">
                <a16:creationId xmlns:a16="http://schemas.microsoft.com/office/drawing/2014/main" id="{9A84F989-274C-39F4-57A3-DE322B22D9B9}"/>
              </a:ext>
            </a:extLst>
          </p:cNvPr>
          <p:cNvSpPr/>
          <p:nvPr/>
        </p:nvSpPr>
        <p:spPr>
          <a:xfrm>
            <a:off x="5348073" y="3153537"/>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8" name="正方形/長方形 17">
            <a:extLst>
              <a:ext uri="{FF2B5EF4-FFF2-40B4-BE49-F238E27FC236}">
                <a16:creationId xmlns:a16="http://schemas.microsoft.com/office/drawing/2014/main" id="{B92EEDA6-123F-D938-8B20-9F8D1FDFA5B2}"/>
              </a:ext>
            </a:extLst>
          </p:cNvPr>
          <p:cNvSpPr/>
          <p:nvPr/>
        </p:nvSpPr>
        <p:spPr>
          <a:xfrm>
            <a:off x="5348073"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2" name="正方形/長方形 21">
            <a:extLst>
              <a:ext uri="{FF2B5EF4-FFF2-40B4-BE49-F238E27FC236}">
                <a16:creationId xmlns:a16="http://schemas.microsoft.com/office/drawing/2014/main" id="{6BA80081-E66F-4938-81A9-B644C8397FE4}"/>
              </a:ext>
            </a:extLst>
          </p:cNvPr>
          <p:cNvSpPr/>
          <p:nvPr/>
        </p:nvSpPr>
        <p:spPr>
          <a:xfrm>
            <a:off x="2930181" y="5544121"/>
            <a:ext cx="2125812"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cxnSp>
        <p:nvCxnSpPr>
          <p:cNvPr id="24" name="コネクタ: カギ線 23">
            <a:extLst>
              <a:ext uri="{FF2B5EF4-FFF2-40B4-BE49-F238E27FC236}">
                <a16:creationId xmlns:a16="http://schemas.microsoft.com/office/drawing/2014/main" id="{8D64A492-CC57-48A1-C771-A6638DD22955}"/>
              </a:ext>
            </a:extLst>
          </p:cNvPr>
          <p:cNvCxnSpPr>
            <a:cxnSpLocks/>
            <a:stCxn id="6" idx="3"/>
            <a:endCxn id="15" idx="1"/>
          </p:cNvCxnSpPr>
          <p:nvPr/>
        </p:nvCxnSpPr>
        <p:spPr>
          <a:xfrm flipV="1">
            <a:off x="2638102" y="3679137"/>
            <a:ext cx="292079" cy="119529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6" name="コネクタ: カギ線 25">
            <a:extLst>
              <a:ext uri="{FF2B5EF4-FFF2-40B4-BE49-F238E27FC236}">
                <a16:creationId xmlns:a16="http://schemas.microsoft.com/office/drawing/2014/main" id="{52E6736E-76F4-3F45-1949-FDBBAD3609FB}"/>
              </a:ext>
            </a:extLst>
          </p:cNvPr>
          <p:cNvCxnSpPr>
            <a:cxnSpLocks/>
            <a:stCxn id="6" idx="3"/>
            <a:endCxn id="22" idx="1"/>
          </p:cNvCxnSpPr>
          <p:nvPr/>
        </p:nvCxnSpPr>
        <p:spPr>
          <a:xfrm>
            <a:off x="2638102" y="4874429"/>
            <a:ext cx="292079" cy="119529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8478CE68-EDB2-6AEA-D66C-A96C1D97DA10}"/>
              </a:ext>
            </a:extLst>
          </p:cNvPr>
          <p:cNvCxnSpPr>
            <a:cxnSpLocks/>
            <a:stCxn id="22" idx="3"/>
            <a:endCxn id="18" idx="1"/>
          </p:cNvCxnSpPr>
          <p:nvPr/>
        </p:nvCxnSpPr>
        <p:spPr>
          <a:xfrm flipV="1">
            <a:off x="5055993" y="6069541"/>
            <a:ext cx="292080" cy="18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3" name="直線矢印コネクタ 62">
            <a:extLst>
              <a:ext uri="{FF2B5EF4-FFF2-40B4-BE49-F238E27FC236}">
                <a16:creationId xmlns:a16="http://schemas.microsoft.com/office/drawing/2014/main" id="{2E5548D2-16B6-CF66-79CD-AFBE962E9BC1}"/>
              </a:ext>
            </a:extLst>
          </p:cNvPr>
          <p:cNvCxnSpPr>
            <a:cxnSpLocks/>
            <a:stCxn id="15" idx="3"/>
            <a:endCxn id="16" idx="1"/>
          </p:cNvCxnSpPr>
          <p:nvPr/>
        </p:nvCxnSpPr>
        <p:spPr>
          <a:xfrm>
            <a:off x="5055993" y="3679137"/>
            <a:ext cx="292080" cy="18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6" name="直線矢印コネクタ 65">
            <a:extLst>
              <a:ext uri="{FF2B5EF4-FFF2-40B4-BE49-F238E27FC236}">
                <a16:creationId xmlns:a16="http://schemas.microsoft.com/office/drawing/2014/main" id="{88D79720-210D-E537-E3D9-7D55BDBE9C5A}"/>
              </a:ext>
            </a:extLst>
          </p:cNvPr>
          <p:cNvCxnSpPr>
            <a:cxnSpLocks/>
            <a:stCxn id="60" idx="3"/>
            <a:endCxn id="17" idx="1"/>
          </p:cNvCxnSpPr>
          <p:nvPr/>
        </p:nvCxnSpPr>
        <p:spPr>
          <a:xfrm>
            <a:off x="5055993" y="4874249"/>
            <a:ext cx="292080" cy="18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 name="テキスト プレースホルダー 1">
            <a:extLst>
              <a:ext uri="{FF2B5EF4-FFF2-40B4-BE49-F238E27FC236}">
                <a16:creationId xmlns:a16="http://schemas.microsoft.com/office/drawing/2014/main" id="{E8AAB4E3-3930-8CD8-1C01-AD5C357F3E8F}"/>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8A4E5582-DA39-8D9E-CF46-B85744B465FA}"/>
              </a:ext>
            </a:extLst>
          </p:cNvPr>
          <p:cNvSpPr>
            <a:spLocks noGrp="1"/>
          </p:cNvSpPr>
          <p:nvPr>
            <p:ph type="body" sz="quarter" idx="17"/>
          </p:nvPr>
        </p:nvSpPr>
        <p:spPr/>
        <p:txBody>
          <a:bodyPr/>
          <a:lstStyle/>
          <a:p>
            <a:r>
              <a:rPr kumimoji="1" lang="en-GB" altLang="ja-JP">
                <a:latin typeface="Meiryo UI"/>
                <a:ea typeface="Meiryo UI"/>
              </a:rPr>
              <a:t>4-3. </a:t>
            </a:r>
            <a:r>
              <a:rPr kumimoji="1" lang="ja-JP" altLang="en-US">
                <a:latin typeface="Meiryo UI"/>
                <a:ea typeface="Meiryo UI"/>
              </a:rPr>
              <a:t>想定される裨益効果 </a:t>
            </a:r>
            <a:endParaRPr kumimoji="1" lang="en-GB" altLang="ja-JP">
              <a:latin typeface="Meiryo UI"/>
              <a:ea typeface="Meiryo UI"/>
            </a:endParaRPr>
          </a:p>
        </p:txBody>
      </p:sp>
      <p:sp>
        <p:nvSpPr>
          <p:cNvPr id="11" name="正方形/長方形 10">
            <a:extLst>
              <a:ext uri="{FF2B5EF4-FFF2-40B4-BE49-F238E27FC236}">
                <a16:creationId xmlns:a16="http://schemas.microsoft.com/office/drawing/2014/main" id="{59D80929-4518-61E1-76A6-E67BFAA1942D}"/>
              </a:ext>
            </a:extLst>
          </p:cNvPr>
          <p:cNvSpPr/>
          <p:nvPr/>
        </p:nvSpPr>
        <p:spPr>
          <a:xfrm>
            <a:off x="7720551" y="3153537"/>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p>
        </p:txBody>
      </p:sp>
      <p:sp>
        <p:nvSpPr>
          <p:cNvPr id="21" name="正方形/長方形 20">
            <a:extLst>
              <a:ext uri="{FF2B5EF4-FFF2-40B4-BE49-F238E27FC236}">
                <a16:creationId xmlns:a16="http://schemas.microsoft.com/office/drawing/2014/main" id="{21B73DAE-27DF-BFF8-8CAC-A85012B63E99}"/>
              </a:ext>
            </a:extLst>
          </p:cNvPr>
          <p:cNvSpPr/>
          <p:nvPr/>
        </p:nvSpPr>
        <p:spPr>
          <a:xfrm>
            <a:off x="7720551" y="5544121"/>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en-US" altLang="ja-JP" sz="1050" b="1">
              <a:solidFill>
                <a:schemeClr val="tx1"/>
              </a:solidFill>
              <a:latin typeface="Meiryo UI" panose="020B0604030504040204" pitchFamily="50" charset="-128"/>
              <a:ea typeface="Meiryo UI" panose="020B0604030504040204" pitchFamily="50" charset="-128"/>
            </a:endParaRPr>
          </a:p>
        </p:txBody>
      </p:sp>
      <p:cxnSp>
        <p:nvCxnSpPr>
          <p:cNvPr id="71" name="コネクタ: カギ線 70">
            <a:extLst>
              <a:ext uri="{FF2B5EF4-FFF2-40B4-BE49-F238E27FC236}">
                <a16:creationId xmlns:a16="http://schemas.microsoft.com/office/drawing/2014/main" id="{59E8188D-15DB-1E44-85CF-2B4F618EBDAA}"/>
              </a:ext>
            </a:extLst>
          </p:cNvPr>
          <p:cNvCxnSpPr>
            <a:cxnSpLocks/>
            <a:stCxn id="18" idx="3"/>
            <a:endCxn id="21" idx="1"/>
          </p:cNvCxnSpPr>
          <p:nvPr/>
        </p:nvCxnSpPr>
        <p:spPr>
          <a:xfrm>
            <a:off x="7473885" y="6069541"/>
            <a:ext cx="246666" cy="180"/>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7" name="直線矢印コネクタ 76">
            <a:extLst>
              <a:ext uri="{FF2B5EF4-FFF2-40B4-BE49-F238E27FC236}">
                <a16:creationId xmlns:a16="http://schemas.microsoft.com/office/drawing/2014/main" id="{E5E60886-7C6E-6C05-48A2-7C2420A676A2}"/>
              </a:ext>
            </a:extLst>
          </p:cNvPr>
          <p:cNvCxnSpPr>
            <a:cxnSpLocks/>
            <a:stCxn id="16" idx="3"/>
            <a:endCxn id="11" idx="1"/>
          </p:cNvCxnSpPr>
          <p:nvPr/>
        </p:nvCxnSpPr>
        <p:spPr>
          <a:xfrm flipV="1">
            <a:off x="7473885" y="3679137"/>
            <a:ext cx="246666" cy="18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13" name="正方形/長方形 112">
            <a:extLst>
              <a:ext uri="{FF2B5EF4-FFF2-40B4-BE49-F238E27FC236}">
                <a16:creationId xmlns:a16="http://schemas.microsoft.com/office/drawing/2014/main" id="{21413A97-5DEA-4442-FDD2-A68C533E79B4}"/>
              </a:ext>
            </a:extLst>
          </p:cNvPr>
          <p:cNvSpPr/>
          <p:nvPr/>
        </p:nvSpPr>
        <p:spPr>
          <a:xfrm>
            <a:off x="7720551" y="4348648"/>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p>
        </p:txBody>
      </p:sp>
      <p:cxnSp>
        <p:nvCxnSpPr>
          <p:cNvPr id="117" name="直線矢印コネクタ 116">
            <a:extLst>
              <a:ext uri="{FF2B5EF4-FFF2-40B4-BE49-F238E27FC236}">
                <a16:creationId xmlns:a16="http://schemas.microsoft.com/office/drawing/2014/main" id="{158D8E09-374C-2A9C-C0EE-365954DE183E}"/>
              </a:ext>
            </a:extLst>
          </p:cNvPr>
          <p:cNvCxnSpPr>
            <a:cxnSpLocks/>
            <a:stCxn id="17" idx="3"/>
            <a:endCxn id="113" idx="1"/>
          </p:cNvCxnSpPr>
          <p:nvPr/>
        </p:nvCxnSpPr>
        <p:spPr>
          <a:xfrm flipV="1">
            <a:off x="7473885" y="4874248"/>
            <a:ext cx="246666" cy="182"/>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31" name="矢印: 五方向 30">
            <a:extLst>
              <a:ext uri="{FF2B5EF4-FFF2-40B4-BE49-F238E27FC236}">
                <a16:creationId xmlns:a16="http://schemas.microsoft.com/office/drawing/2014/main" id="{908B16DD-D870-A673-A091-04C2F83B9F43}"/>
              </a:ext>
            </a:extLst>
          </p:cNvPr>
          <p:cNvSpPr/>
          <p:nvPr/>
        </p:nvSpPr>
        <p:spPr>
          <a:xfrm>
            <a:off x="512289" y="2218228"/>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8" name="フローチャート: 代替処理 7">
            <a:extLst>
              <a:ext uri="{FF2B5EF4-FFF2-40B4-BE49-F238E27FC236}">
                <a16:creationId xmlns:a16="http://schemas.microsoft.com/office/drawing/2014/main" id="{7CFC00F3-A59F-565C-C0AA-0A1573C42359}"/>
              </a:ext>
            </a:extLst>
          </p:cNvPr>
          <p:cNvSpPr/>
          <p:nvPr/>
        </p:nvSpPr>
        <p:spPr>
          <a:xfrm>
            <a:off x="8789249" y="5183119"/>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10" name="フローチャート: 代替処理 109">
            <a:extLst>
              <a:ext uri="{FF2B5EF4-FFF2-40B4-BE49-F238E27FC236}">
                <a16:creationId xmlns:a16="http://schemas.microsoft.com/office/drawing/2014/main" id="{230A6AA9-ECF8-EFEF-541F-D349DA321703}"/>
              </a:ext>
            </a:extLst>
          </p:cNvPr>
          <p:cNvSpPr/>
          <p:nvPr/>
        </p:nvSpPr>
        <p:spPr>
          <a:xfrm>
            <a:off x="8138726" y="3950003"/>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11" name="フローチャート: 代替処理 110">
            <a:extLst>
              <a:ext uri="{FF2B5EF4-FFF2-40B4-BE49-F238E27FC236}">
                <a16:creationId xmlns:a16="http://schemas.microsoft.com/office/drawing/2014/main" id="{1FFC6A9A-6CAA-D9CD-5553-B5223C01E0FB}"/>
              </a:ext>
            </a:extLst>
          </p:cNvPr>
          <p:cNvSpPr/>
          <p:nvPr/>
        </p:nvSpPr>
        <p:spPr>
          <a:xfrm>
            <a:off x="8789249" y="3950003"/>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81" name="フローチャート: 代替処理 80">
            <a:extLst>
              <a:ext uri="{FF2B5EF4-FFF2-40B4-BE49-F238E27FC236}">
                <a16:creationId xmlns:a16="http://schemas.microsoft.com/office/drawing/2014/main" id="{7100B3C4-C634-DA8D-6F2F-574576C5B3A3}"/>
              </a:ext>
            </a:extLst>
          </p:cNvPr>
          <p:cNvSpPr/>
          <p:nvPr/>
        </p:nvSpPr>
        <p:spPr>
          <a:xfrm>
            <a:off x="8789249" y="6370472"/>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F784D677-D037-5110-D261-62AEC5693D15}"/>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3,7,8</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28" name="直線矢印コネクタ 27">
            <a:extLst>
              <a:ext uri="{FF2B5EF4-FFF2-40B4-BE49-F238E27FC236}">
                <a16:creationId xmlns:a16="http://schemas.microsoft.com/office/drawing/2014/main" id="{250B098E-BF0C-04D9-398B-7E72672F66FD}"/>
              </a:ext>
            </a:extLst>
          </p:cNvPr>
          <p:cNvCxnSpPr>
            <a:cxnSpLocks/>
            <a:stCxn id="6" idx="3"/>
            <a:endCxn id="60" idx="1"/>
          </p:cNvCxnSpPr>
          <p:nvPr/>
        </p:nvCxnSpPr>
        <p:spPr>
          <a:xfrm flipV="1">
            <a:off x="2638102" y="4874249"/>
            <a:ext cx="292079" cy="18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285329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EE9C31-AA62-00BD-D6EF-6B841BB6982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C11641E-E86A-3371-EBF9-EEBDC8AAA7FD}"/>
              </a:ext>
            </a:extLst>
          </p:cNvPr>
          <p:cNvSpPr>
            <a:spLocks noGrp="1"/>
          </p:cNvSpPr>
          <p:nvPr>
            <p:ph type="body" sz="quarter" idx="13"/>
          </p:nvPr>
        </p:nvSpPr>
        <p:spPr/>
        <p:txBody>
          <a:bodyPr/>
          <a:lstStyle/>
          <a:p>
            <a:r>
              <a:rPr kumimoji="1" lang="ja-JP" altLang="en-US"/>
              <a:t>５</a:t>
            </a:r>
            <a:r>
              <a:rPr kumimoji="1" lang="en-US" altLang="ja-JP"/>
              <a:t>. </a:t>
            </a:r>
            <a:r>
              <a:rPr kumimoji="1" lang="ja-JP" altLang="en-US"/>
              <a:t>自由記載・その他</a:t>
            </a:r>
            <a:endParaRPr kumimoji="1" lang="en-US" altLang="ja-JP"/>
          </a:p>
        </p:txBody>
      </p:sp>
    </p:spTree>
    <p:extLst>
      <p:ext uri="{BB962C8B-B14F-4D97-AF65-F5344CB8AC3E}">
        <p14:creationId xmlns:p14="http://schemas.microsoft.com/office/powerpoint/2010/main" val="81057123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D8885A-A5D8-CBCC-49F0-9F758D947355}"/>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E122FA2-2928-0381-A302-AC665662345A}"/>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3" name="テキスト プレースホルダー 2">
            <a:extLst>
              <a:ext uri="{FF2B5EF4-FFF2-40B4-BE49-F238E27FC236}">
                <a16:creationId xmlns:a16="http://schemas.microsoft.com/office/drawing/2014/main" id="{8B669B23-C896-6E2D-3C6B-5EE55F959DBF}"/>
              </a:ext>
            </a:extLst>
          </p:cNvPr>
          <p:cNvSpPr>
            <a:spLocks noGrp="1"/>
          </p:cNvSpPr>
          <p:nvPr>
            <p:ph type="body" sz="quarter" idx="16"/>
          </p:nvPr>
        </p:nvSpPr>
        <p:spPr/>
        <p: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latin typeface="Meiryo UI"/>
                <a:ea typeface="Meiryo UI"/>
              </a:rPr>
              <a:t>XXX</a:t>
            </a:r>
            <a:r>
              <a:rPr kumimoji="1" lang="ja-JP" altLang="en-US" sz="1050">
                <a:latin typeface="Meiryo UI"/>
                <a:ea typeface="Meiryo UI"/>
              </a:rPr>
              <a:t>・・・</a:t>
            </a:r>
            <a:endParaRPr kumimoji="1" lang="ja-JP" altLang="en-US" sz="1050" b="0" i="0" u="none" strike="noStrike" kern="1200" cap="none" spc="0" normalizeH="0" baseline="0" noProof="0">
              <a:ln>
                <a:noFill/>
              </a:ln>
              <a:effectLst/>
              <a:uLnTx/>
              <a:uFillTx/>
              <a:latin typeface="Meiryo UI"/>
              <a:ea typeface="Meiryo UI"/>
              <a:cs typeface="+mn-cs"/>
            </a:endParaRPr>
          </a:p>
        </p:txBody>
      </p:sp>
      <p:sp>
        <p:nvSpPr>
          <p:cNvPr id="4" name="テキスト プレースホルダー 3">
            <a:extLst>
              <a:ext uri="{FF2B5EF4-FFF2-40B4-BE49-F238E27FC236}">
                <a16:creationId xmlns:a16="http://schemas.microsoft.com/office/drawing/2014/main" id="{37B978C3-861E-C83D-A3FD-BEDBA5C4C9C5}"/>
              </a:ext>
            </a:extLst>
          </p:cNvPr>
          <p:cNvSpPr>
            <a:spLocks noGrp="1"/>
          </p:cNvSpPr>
          <p:nvPr>
            <p:ph type="body" sz="quarter" idx="17"/>
          </p:nvPr>
        </p:nvSpPr>
        <p:spPr/>
        <p:txBody>
          <a:bodyPr/>
          <a:lstStyle/>
          <a:p>
            <a:r>
              <a:rPr kumimoji="1" lang="ja-JP" altLang="en-US"/>
              <a:t>５</a:t>
            </a:r>
            <a:r>
              <a:rPr kumimoji="1" lang="en-GB"/>
              <a:t>. </a:t>
            </a:r>
            <a:r>
              <a:rPr kumimoji="1" lang="ja-JP" altLang="en-US"/>
              <a:t>自由記載・その他 </a:t>
            </a:r>
            <a:r>
              <a:rPr kumimoji="1" lang="en-US" altLang="ja-JP"/>
              <a:t>x/x</a:t>
            </a:r>
            <a:endParaRPr kumimoji="1" lang="en-GB"/>
          </a:p>
        </p:txBody>
      </p:sp>
    </p:spTree>
    <p:extLst>
      <p:ext uri="{BB962C8B-B14F-4D97-AF65-F5344CB8AC3E}">
        <p14:creationId xmlns:p14="http://schemas.microsoft.com/office/powerpoint/2010/main" val="87483862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4C0FE9D-AB58-1031-28E1-6147CA188F27}"/>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7E70FFC-4CE6-DC3D-ABB8-AA889EE9884A}"/>
              </a:ext>
            </a:extLst>
          </p:cNvPr>
          <p:cNvSpPr>
            <a:spLocks noGrp="1"/>
          </p:cNvSpPr>
          <p:nvPr>
            <p:ph type="body" sz="quarter" idx="13"/>
          </p:nvPr>
        </p:nvSpPr>
        <p:spPr/>
        <p:txBody>
          <a:bodyPr/>
          <a:lstStyle/>
          <a:p>
            <a:r>
              <a:rPr kumimoji="1" lang="ja-JP" altLang="en-US"/>
              <a:t>６</a:t>
            </a:r>
            <a:r>
              <a:rPr kumimoji="1" lang="en-US" altLang="ja-JP"/>
              <a:t>. </a:t>
            </a:r>
            <a:r>
              <a:rPr kumimoji="1" lang="ja-JP" altLang="en-US"/>
              <a:t>申請者概要</a:t>
            </a:r>
            <a:endParaRPr kumimoji="1" lang="en-US" altLang="ja-JP"/>
          </a:p>
        </p:txBody>
      </p:sp>
    </p:spTree>
    <p:extLst>
      <p:ext uri="{BB962C8B-B14F-4D97-AF65-F5344CB8AC3E}">
        <p14:creationId xmlns:p14="http://schemas.microsoft.com/office/powerpoint/2010/main" val="131699449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FF69597-546B-D5A5-2C5B-0C432A2AA83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511E264-CC37-0CE5-46EE-F18BDEA37F85}"/>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B507BAD6-C1A1-0221-E2CC-FAA1A4EE431E}"/>
              </a:ext>
            </a:extLst>
          </p:cNvPr>
          <p:cNvSpPr>
            <a:spLocks noGrp="1"/>
          </p:cNvSpPr>
          <p:nvPr>
            <p:ph type="body" sz="quarter" idx="17"/>
          </p:nvPr>
        </p:nvSpPr>
        <p:spPr/>
        <p:txBody>
          <a:bodyPr/>
          <a:lstStyle/>
          <a:p>
            <a:r>
              <a:rPr kumimoji="1" lang="ja-JP" altLang="en-US"/>
              <a:t>６</a:t>
            </a:r>
            <a:r>
              <a:rPr kumimoji="1" lang="en-GB"/>
              <a:t>. </a:t>
            </a:r>
            <a:r>
              <a:rPr kumimoji="1" lang="ja-JP" altLang="en-US"/>
              <a:t>申請者概要 </a:t>
            </a:r>
            <a:r>
              <a:rPr kumimoji="1" lang="en-US" altLang="ja-JP"/>
              <a:t>x/x</a:t>
            </a:r>
            <a:endParaRPr kumimoji="1" lang="en-GB"/>
          </a:p>
        </p:txBody>
      </p:sp>
      <p:sp>
        <p:nvSpPr>
          <p:cNvPr id="24" name="正方形/長方形 23">
            <a:extLst>
              <a:ext uri="{FF2B5EF4-FFF2-40B4-BE49-F238E27FC236}">
                <a16:creationId xmlns:a16="http://schemas.microsoft.com/office/drawing/2014/main" id="{E60DF3CB-1416-D334-3B4A-DDF7F0D3CE3A}"/>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2E27D0A0-7317-3FA6-F8C6-68236EEFF754}"/>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405957DF-4595-FCB4-D9CB-BD995860055B}"/>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9A98610F-5109-3E84-9A75-E150C2D799E8}"/>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28300B3D-A515-9044-9D61-D2E6B5681C7A}"/>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148F78AC-FAB6-63AA-F6C3-578181529690}"/>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FB50EB75-9805-DD14-A7F7-58D17FE99360}"/>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5D2417A5-5C43-34F9-D8F8-0E47D08CAA5A}"/>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9630C147-0D65-6D33-33E9-2D9E0796BEFB}"/>
              </a:ext>
            </a:extLst>
          </p:cNvPr>
          <p:cNvSpPr/>
          <p:nvPr/>
        </p:nvSpPr>
        <p:spPr>
          <a:xfrm>
            <a:off x="512291" y="1498081"/>
            <a:ext cx="20785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申請者（幹事法人）の情報</a:t>
            </a:r>
          </a:p>
        </p:txBody>
      </p:sp>
      <p:sp>
        <p:nvSpPr>
          <p:cNvPr id="46" name="正方形/長方形 45">
            <a:extLst>
              <a:ext uri="{FF2B5EF4-FFF2-40B4-BE49-F238E27FC236}">
                <a16:creationId xmlns:a16="http://schemas.microsoft.com/office/drawing/2014/main" id="{99655E8E-23D4-A99A-4C3E-308E2DCCD67F}"/>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7AEC7866-FB39-4C89-C59E-80DEB478402C}"/>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67C28CEF-F94C-9C72-0665-7177445B5845}"/>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6C7EE2DD-3633-CBBC-D270-024496624162}"/>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00666F15-FBAD-E4AC-6D6C-48AA66D29F7E}"/>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F291DB54-842A-0C09-89E9-A191F8092665}"/>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92C8E0A4-6FB7-B897-A06B-2A7B316CD40A}"/>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49602EF4-A73E-0E6B-C789-9F5CC0F6DAD2}"/>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A2871F37-DC04-38BF-B7D2-464802A7212E}"/>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561D689A-50DB-02C1-46C6-D2F981444944}"/>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892A2551-1A76-D49D-B207-43E138292D29}"/>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0AE7213F-C464-930A-F518-20240F7A44BD}"/>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51694136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D28086E-4515-98E5-0810-68C627E67E1D}"/>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5675F78-78EE-E5E2-7BF2-C6DD40DDFF2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336AFDA-64C6-514E-47A3-3F4A546D5E3C}"/>
              </a:ext>
            </a:extLst>
          </p:cNvPr>
          <p:cNvSpPr>
            <a:spLocks noGrp="1"/>
          </p:cNvSpPr>
          <p:nvPr>
            <p:ph type="body" sz="quarter" idx="17"/>
          </p:nvPr>
        </p:nvSpPr>
        <p:spPr/>
        <p:txBody>
          <a:bodyPr/>
          <a:lstStyle/>
          <a:p>
            <a:r>
              <a:rPr kumimoji="1" lang="ja-JP" altLang="en-US"/>
              <a:t>６</a:t>
            </a:r>
            <a:r>
              <a:rPr kumimoji="1" lang="en-GB"/>
              <a:t>. </a:t>
            </a:r>
            <a:r>
              <a:rPr kumimoji="1" lang="ja-JP" altLang="en-US"/>
              <a:t>申請者概要 </a:t>
            </a:r>
            <a:r>
              <a:rPr kumimoji="1" lang="en-US" altLang="ja-JP"/>
              <a:t>x/x</a:t>
            </a:r>
            <a:endParaRPr kumimoji="1" lang="en-GB"/>
          </a:p>
        </p:txBody>
      </p:sp>
      <p:sp>
        <p:nvSpPr>
          <p:cNvPr id="24" name="正方形/長方形 23">
            <a:extLst>
              <a:ext uri="{FF2B5EF4-FFF2-40B4-BE49-F238E27FC236}">
                <a16:creationId xmlns:a16="http://schemas.microsoft.com/office/drawing/2014/main" id="{54140AB3-9E64-3B17-0825-1917AA561E3C}"/>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18FBB3EF-D4C2-157A-E387-9EEB4C56AC05}"/>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D84B55CA-BA06-1194-D2D8-77774B9C9D26}"/>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185059D6-6D14-D89C-5F67-E06D1FE1A98F}"/>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134E1A0C-55A3-C332-DD29-81A903692FF2}"/>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04B876A5-43F2-0BE7-755E-C1A5B9F70DE3}"/>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9DD4F7FE-B098-86F6-135F-B6A5364BC69A}"/>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F29FF425-EC2C-5B71-E272-51144143DC64}"/>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4904F416-2CF9-687E-3C96-420571174259}"/>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A51A34B1-5CE9-46E5-209B-F4D1E03B4599}"/>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2D741BEA-3962-325F-4A13-FAA77737F10B}"/>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8F9FE600-E7D2-3CF2-4575-1BC15BC06F98}"/>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2F719287-11B0-3104-F91C-70E658B35561}"/>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56507FC2-60E6-B3B5-A6CA-747FDA6627EB}"/>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E2F7861C-72BC-A67E-184C-662A3A2A9423}"/>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70C77096-A923-5DA5-E1DE-7D85749BB7CC}"/>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2E2677FB-FB2B-1886-8D22-F0F6DD884EA2}"/>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7F779734-C5FF-771A-E80C-F5A4E2DFBEF2}"/>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3B3CE809-7616-E822-F3B0-8388E55BD4FF}"/>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C0D80EB1-FF1D-FC01-C7F9-E46AA3861A69}"/>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34153A41-1A50-3586-A60D-784FBC8644EC}"/>
              </a:ext>
            </a:extLst>
          </p:cNvPr>
          <p:cNvSpPr/>
          <p:nvPr/>
        </p:nvSpPr>
        <p:spPr>
          <a:xfrm>
            <a:off x="512291" y="1498081"/>
            <a:ext cx="21928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申請者（共同申請者）の情報</a:t>
            </a:r>
          </a:p>
        </p:txBody>
      </p:sp>
    </p:spTree>
    <p:extLst>
      <p:ext uri="{BB962C8B-B14F-4D97-AF65-F5344CB8AC3E}">
        <p14:creationId xmlns:p14="http://schemas.microsoft.com/office/powerpoint/2010/main" val="39696285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7D8900B-2319-459D-C744-9EE5ACA7386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47B9D2F-5736-7BD0-1E81-2FC20FB12AD5}"/>
              </a:ext>
            </a:extLst>
          </p:cNvPr>
          <p:cNvSpPr>
            <a:spLocks noGrp="1"/>
          </p:cNvSpPr>
          <p:nvPr>
            <p:ph type="body" sz="quarter" idx="15"/>
          </p:nvPr>
        </p:nvSpPr>
        <p:spPr/>
        <p:txBody>
          <a:bodyPr/>
          <a:lstStyle/>
          <a:p>
            <a:r>
              <a:rPr kumimoji="1" lang="ja-JP" altLang="en-US"/>
              <a:t>目次</a:t>
            </a:r>
            <a:endParaRPr kumimoji="1" lang="en-GB"/>
          </a:p>
        </p:txBody>
      </p:sp>
      <p:sp>
        <p:nvSpPr>
          <p:cNvPr id="4" name="テキスト プレースホルダー 3">
            <a:extLst>
              <a:ext uri="{FF2B5EF4-FFF2-40B4-BE49-F238E27FC236}">
                <a16:creationId xmlns:a16="http://schemas.microsoft.com/office/drawing/2014/main" id="{2412BDAF-B1E3-EFB5-9444-8087A49AF26E}"/>
              </a:ext>
            </a:extLst>
          </p:cNvPr>
          <p:cNvSpPr>
            <a:spLocks noGrp="1"/>
          </p:cNvSpPr>
          <p:nvPr>
            <p:ph type="body" sz="quarter" idx="17"/>
          </p:nvPr>
        </p:nvSpPr>
        <p:spPr/>
        <p:txBody>
          <a:bodyPr/>
          <a:lstStyle/>
          <a:p>
            <a:r>
              <a:rPr kumimoji="1" lang="ja-JP" altLang="en-US"/>
              <a:t>様式２ 事業計画書</a:t>
            </a:r>
          </a:p>
        </p:txBody>
      </p:sp>
      <p:sp>
        <p:nvSpPr>
          <p:cNvPr id="6" name="テキスト プレースホルダー 5">
            <a:extLst>
              <a:ext uri="{FF2B5EF4-FFF2-40B4-BE49-F238E27FC236}">
                <a16:creationId xmlns:a16="http://schemas.microsoft.com/office/drawing/2014/main" id="{11658082-36F6-F42D-8448-C9B86B8A07EB}"/>
              </a:ext>
            </a:extLst>
          </p:cNvPr>
          <p:cNvSpPr>
            <a:spLocks noGrp="1"/>
          </p:cNvSpPr>
          <p:nvPr>
            <p:ph type="body" sz="quarter" idx="16"/>
          </p:nvPr>
        </p:nvSpPr>
        <p:spPr>
          <a:xfrm>
            <a:off x="512291" y="1584960"/>
            <a:ext cx="8891587" cy="4904740"/>
          </a:xfrm>
        </p:spPr>
        <p:txBody>
          <a:bodyPr lIns="0" tIns="45720" rIns="0" bIns="45720" anchor="t">
            <a:noAutofit/>
          </a:bodyPr>
          <a:lstStyle/>
          <a:p>
            <a:pPr marL="342900" indent="-342900">
              <a:spcBef>
                <a:spcPts val="300"/>
              </a:spcBef>
              <a:buFont typeface="+mj-lt"/>
              <a:buAutoNum type="arabicPeriod"/>
            </a:pPr>
            <a:r>
              <a:rPr lang="ja-JP" altLang="en-US" b="1"/>
              <a:t>事業分野・類型</a:t>
            </a:r>
            <a:endParaRPr lang="en-US" altLang="ja-JP" b="1"/>
          </a:p>
          <a:p>
            <a:pPr marL="342900" indent="-342900">
              <a:spcBef>
                <a:spcPts val="300"/>
              </a:spcBef>
              <a:buFont typeface="+mj-lt"/>
              <a:buAutoNum type="arabicPeriod"/>
            </a:pPr>
            <a:r>
              <a:rPr lang="ja-JP" altLang="en-US" b="1"/>
              <a:t>経営戦略及び補助事業の位置づけ</a:t>
            </a:r>
            <a:endParaRPr lang="en-US" altLang="ja-JP" b="1"/>
          </a:p>
          <a:p>
            <a:pPr marL="342900" indent="-342900">
              <a:spcBef>
                <a:spcPts val="300"/>
              </a:spcBef>
              <a:buFont typeface="+mj-lt"/>
              <a:buAutoNum type="arabicPeriod"/>
            </a:pPr>
            <a:r>
              <a:rPr lang="ja-JP" altLang="en-US" b="1"/>
              <a:t>補助事業の内容</a:t>
            </a:r>
            <a:endParaRPr lang="en-US" altLang="ja-JP" sz="1400"/>
          </a:p>
          <a:p>
            <a:pPr marL="445770" lvl="1" indent="-215900"/>
            <a:r>
              <a:rPr lang="en-US" altLang="ja-JP" sz="1400">
                <a:latin typeface="Meiryo UI"/>
                <a:ea typeface="Meiryo UI"/>
              </a:rPr>
              <a:t>3-1. </a:t>
            </a:r>
            <a:r>
              <a:rPr lang="ja-JP" altLang="en-US" sz="1400">
                <a:latin typeface="Meiryo UI"/>
                <a:ea typeface="Meiryo UI"/>
              </a:rPr>
              <a:t>実証事業のねらい</a:t>
            </a:r>
            <a:endParaRPr lang="en-US" altLang="ja-JP" sz="1400">
              <a:latin typeface="Meiryo UI"/>
              <a:ea typeface="Meiryo UI"/>
            </a:endParaRPr>
          </a:p>
          <a:p>
            <a:pPr marL="445770" lvl="1" indent="-215900"/>
            <a:r>
              <a:rPr lang="en-US" altLang="ja-JP" sz="1400">
                <a:latin typeface="Meiryo UI"/>
                <a:ea typeface="Meiryo UI"/>
              </a:rPr>
              <a:t>3-2. </a:t>
            </a:r>
            <a:r>
              <a:rPr lang="ja-JP" altLang="en-US" sz="1400">
                <a:latin typeface="Meiryo UI"/>
                <a:ea typeface="Meiryo UI"/>
              </a:rPr>
              <a:t>実施内容</a:t>
            </a:r>
            <a:endParaRPr lang="en-US" altLang="ja-JP" sz="1400">
              <a:latin typeface="Meiryo UI"/>
              <a:ea typeface="Meiryo UI"/>
            </a:endParaRPr>
          </a:p>
          <a:p>
            <a:pPr marL="445770" lvl="1" indent="-215900"/>
            <a:r>
              <a:rPr lang="en-US" altLang="ja-JP" sz="1400">
                <a:latin typeface="Meiryo UI"/>
                <a:ea typeface="Meiryo UI"/>
              </a:rPr>
              <a:t>3-3. </a:t>
            </a:r>
            <a:r>
              <a:rPr lang="ja-JP" altLang="en-US" sz="1400">
                <a:latin typeface="Meiryo UI"/>
                <a:ea typeface="Meiryo UI"/>
              </a:rPr>
              <a:t>実施スケジュール</a:t>
            </a:r>
            <a:endParaRPr lang="en-US" altLang="ja-JP" sz="1400">
              <a:latin typeface="Meiryo UI"/>
              <a:ea typeface="Meiryo UI"/>
            </a:endParaRPr>
          </a:p>
          <a:p>
            <a:pPr marL="445770" lvl="1" indent="-215900"/>
            <a:r>
              <a:rPr lang="en-US" altLang="ja-JP" sz="1400">
                <a:latin typeface="Meiryo UI"/>
                <a:ea typeface="Meiryo UI"/>
              </a:rPr>
              <a:t>3-4. </a:t>
            </a:r>
            <a:r>
              <a:rPr lang="ja-JP" altLang="en-US" sz="1400">
                <a:latin typeface="Meiryo UI"/>
                <a:ea typeface="Meiryo UI"/>
              </a:rPr>
              <a:t>内部環境の分析</a:t>
            </a:r>
            <a:endParaRPr lang="en-US" altLang="ja-JP" sz="1400">
              <a:latin typeface="Meiryo UI"/>
              <a:ea typeface="Meiryo UI"/>
            </a:endParaRPr>
          </a:p>
          <a:p>
            <a:pPr marL="445770" lvl="1" indent="-215900"/>
            <a:r>
              <a:rPr lang="en-US" altLang="ja-JP" sz="1400">
                <a:latin typeface="Meiryo UI"/>
                <a:ea typeface="Meiryo UI"/>
              </a:rPr>
              <a:t>3-5. </a:t>
            </a:r>
            <a:r>
              <a:rPr lang="ja-JP" altLang="en-US" sz="1400">
                <a:latin typeface="Meiryo UI"/>
                <a:ea typeface="Meiryo UI"/>
              </a:rPr>
              <a:t>外部環境の分析</a:t>
            </a:r>
            <a:endParaRPr lang="en-US" altLang="ja-JP" sz="1400">
              <a:latin typeface="Meiryo UI"/>
              <a:ea typeface="Meiryo UI"/>
            </a:endParaRPr>
          </a:p>
          <a:p>
            <a:pPr marL="445770" lvl="1" indent="-215900"/>
            <a:r>
              <a:rPr lang="en-US" altLang="ja-JP" sz="1400">
                <a:latin typeface="Meiryo UI"/>
                <a:ea typeface="Meiryo UI"/>
              </a:rPr>
              <a:t>3-6. </a:t>
            </a:r>
            <a:r>
              <a:rPr lang="ja-JP" altLang="en-US" sz="1400">
                <a:latin typeface="Meiryo UI"/>
                <a:ea typeface="Meiryo UI"/>
              </a:rPr>
              <a:t>実施体制</a:t>
            </a:r>
            <a:endParaRPr lang="en-US" altLang="ja-JP" sz="1400">
              <a:latin typeface="Meiryo UI"/>
              <a:ea typeface="Meiryo UI"/>
            </a:endParaRPr>
          </a:p>
          <a:p>
            <a:pPr marL="445770" lvl="1" indent="-215900"/>
            <a:r>
              <a:rPr lang="en-US" altLang="ja-JP" sz="1400">
                <a:latin typeface="Meiryo UI"/>
                <a:ea typeface="Meiryo UI"/>
              </a:rPr>
              <a:t>3-7. </a:t>
            </a:r>
            <a:r>
              <a:rPr lang="ja-JP" altLang="en-US" sz="1400">
                <a:latin typeface="Meiryo UI"/>
                <a:ea typeface="Meiryo UI"/>
              </a:rPr>
              <a:t>補助事業に類似した過去の事業実績</a:t>
            </a:r>
            <a:endParaRPr lang="en-US" altLang="ja-JP" sz="1400">
              <a:latin typeface="Meiryo UI"/>
              <a:ea typeface="Meiryo UI"/>
            </a:endParaRPr>
          </a:p>
          <a:p>
            <a:pPr marL="445770" lvl="1" indent="-215900"/>
            <a:r>
              <a:rPr lang="en-US" altLang="ja-JP" sz="1400">
                <a:latin typeface="Meiryo UI"/>
                <a:ea typeface="Meiryo UI"/>
              </a:rPr>
              <a:t>3-8. </a:t>
            </a:r>
            <a:r>
              <a:rPr lang="ja-JP" altLang="en-US" sz="1400">
                <a:latin typeface="Meiryo UI"/>
                <a:ea typeface="Meiryo UI"/>
              </a:rPr>
              <a:t>公的支援が必要であることの説明</a:t>
            </a:r>
            <a:endParaRPr lang="en-US" altLang="ja-JP" sz="1400">
              <a:latin typeface="Meiryo UI"/>
              <a:ea typeface="Meiryo UI"/>
            </a:endParaRPr>
          </a:p>
          <a:p>
            <a:pPr marL="445770" lvl="1" indent="-215900">
              <a:spcAft>
                <a:spcPts val="0"/>
              </a:spcAft>
            </a:pPr>
            <a:r>
              <a:rPr lang="en-US" altLang="ja-JP" sz="1400">
                <a:latin typeface="Meiryo UI"/>
                <a:ea typeface="Meiryo UI"/>
              </a:rPr>
              <a:t>3-9. </a:t>
            </a:r>
            <a:r>
              <a:rPr lang="ja-JP" altLang="en-US" sz="1400">
                <a:latin typeface="Meiryo UI"/>
                <a:ea typeface="Meiryo UI"/>
              </a:rPr>
              <a:t>その他説明等</a:t>
            </a:r>
          </a:p>
          <a:p>
            <a:pPr marL="342900" indent="-342900">
              <a:spcBef>
                <a:spcPts val="300"/>
              </a:spcBef>
              <a:buFont typeface="+mj-lt"/>
              <a:buAutoNum type="arabicPeriod"/>
            </a:pPr>
            <a:r>
              <a:rPr lang="ja-JP" altLang="en-US" b="1"/>
              <a:t>商業化計画及び想定成果</a:t>
            </a:r>
          </a:p>
          <a:p>
            <a:pPr marL="445770" lvl="1" indent="-215900"/>
            <a:r>
              <a:rPr lang="en-US" altLang="ja-JP" sz="1400">
                <a:latin typeface="Meiryo UI"/>
                <a:ea typeface="Meiryo UI"/>
              </a:rPr>
              <a:t>4-1. </a:t>
            </a:r>
            <a:r>
              <a:rPr lang="ja-JP" altLang="en-US" sz="1400">
                <a:latin typeface="Meiryo UI"/>
                <a:ea typeface="Meiryo UI"/>
              </a:rPr>
              <a:t>商業化時のビジネスモデル</a:t>
            </a:r>
            <a:endParaRPr lang="en-US" altLang="ja-JP" sz="1400">
              <a:latin typeface="Meiryo UI"/>
              <a:ea typeface="Meiryo UI"/>
            </a:endParaRPr>
          </a:p>
          <a:p>
            <a:pPr marL="445770" lvl="1" indent="-215900"/>
            <a:r>
              <a:rPr lang="en-US" altLang="ja-JP" sz="1400">
                <a:latin typeface="Meiryo UI"/>
                <a:ea typeface="Meiryo UI"/>
              </a:rPr>
              <a:t>4-2.</a:t>
            </a:r>
            <a:r>
              <a:rPr lang="ja-JP" altLang="en-US" sz="1400">
                <a:latin typeface="Meiryo UI"/>
                <a:ea typeface="Meiryo UI"/>
              </a:rPr>
              <a:t> 商業化に向けた取組</a:t>
            </a:r>
            <a:endParaRPr lang="en-US" altLang="ja-JP" sz="1400">
              <a:latin typeface="Meiryo UI"/>
              <a:ea typeface="Meiryo UI"/>
            </a:endParaRPr>
          </a:p>
          <a:p>
            <a:pPr marL="445770" lvl="1" indent="-215900"/>
            <a:r>
              <a:rPr lang="en-US" altLang="ja-JP" sz="1400">
                <a:latin typeface="Meiryo UI"/>
                <a:ea typeface="Meiryo UI"/>
              </a:rPr>
              <a:t>4-3. </a:t>
            </a:r>
            <a:r>
              <a:rPr lang="ja-JP" altLang="en-US" sz="1400">
                <a:latin typeface="Meiryo UI"/>
                <a:ea typeface="Meiryo UI"/>
              </a:rPr>
              <a:t>想定される裨益効果 </a:t>
            </a:r>
          </a:p>
          <a:p>
            <a:pPr marL="342900" indent="-342900">
              <a:spcBef>
                <a:spcPts val="300"/>
              </a:spcBef>
              <a:buFont typeface="+mj-lt"/>
              <a:buAutoNum type="arabicPeriod"/>
            </a:pPr>
            <a:r>
              <a:rPr lang="ja-JP" altLang="en-US" b="1"/>
              <a:t>自由記載・その他</a:t>
            </a:r>
            <a:endParaRPr lang="en-US" altLang="ja-JP" b="1"/>
          </a:p>
          <a:p>
            <a:pPr marL="342900" indent="-342900">
              <a:spcBef>
                <a:spcPts val="300"/>
              </a:spcBef>
              <a:buFont typeface="+mj-lt"/>
              <a:buAutoNum type="arabicPeriod"/>
            </a:pPr>
            <a:r>
              <a:rPr lang="ja-JP" altLang="en-US" b="1"/>
              <a:t>申請者概要</a:t>
            </a:r>
            <a:endParaRPr lang="en-US" altLang="ja-JP" b="1"/>
          </a:p>
        </p:txBody>
      </p:sp>
    </p:spTree>
    <p:extLst>
      <p:ext uri="{BB962C8B-B14F-4D97-AF65-F5344CB8AC3E}">
        <p14:creationId xmlns:p14="http://schemas.microsoft.com/office/powerpoint/2010/main" val="131351524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47FBDAF1-C2E8-9212-BAD0-B68638DFCC1E}"/>
              </a:ext>
            </a:extLst>
          </p:cNvPr>
          <p:cNvSpPr>
            <a:spLocks noGrp="1"/>
          </p:cNvSpPr>
          <p:nvPr>
            <p:ph type="body" sz="quarter" idx="13"/>
          </p:nvPr>
        </p:nvSpPr>
        <p:spPr/>
        <p:txBody>
          <a:bodyPr/>
          <a:lstStyle/>
          <a:p>
            <a:r>
              <a:rPr kumimoji="1" lang="ja-JP" altLang="en-US"/>
              <a:t>１</a:t>
            </a:r>
            <a:r>
              <a:rPr kumimoji="1" lang="en-US" altLang="ja-JP"/>
              <a:t>. </a:t>
            </a:r>
            <a:r>
              <a:rPr kumimoji="1" lang="ja-JP" altLang="en-US"/>
              <a:t>事業分野・類型</a:t>
            </a:r>
            <a:endParaRPr kumimoji="1" lang="en-US" altLang="ja-JP"/>
          </a:p>
        </p:txBody>
      </p:sp>
    </p:spTree>
    <p:extLst>
      <p:ext uri="{BB962C8B-B14F-4D97-AF65-F5344CB8AC3E}">
        <p14:creationId xmlns:p14="http://schemas.microsoft.com/office/powerpoint/2010/main" val="16178476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D1181EA-B818-E1E4-5D59-D02D0228D628}"/>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796AC738-CA70-ACDD-AEFE-FE204BBAC3AE}"/>
              </a:ext>
            </a:extLst>
          </p:cNvPr>
          <p:cNvSpPr>
            <a:spLocks noGrp="1"/>
          </p:cNvSpPr>
          <p:nvPr>
            <p:ph type="body" sz="quarter" idx="15"/>
          </p:nvPr>
        </p:nvSpPr>
        <p:spPr/>
        <p:txBody>
          <a:bodyPr/>
          <a:lstStyle/>
          <a:p>
            <a:r>
              <a:rPr kumimoji="1" lang="ja-JP" altLang="en-US"/>
              <a:t>（スライドの内容を簡潔に記載してください）</a:t>
            </a:r>
            <a:endParaRPr kumimoji="1" lang="en-GB"/>
          </a:p>
        </p:txBody>
      </p:sp>
      <p:sp>
        <p:nvSpPr>
          <p:cNvPr id="4" name="テキスト プレースホルダー 3">
            <a:extLst>
              <a:ext uri="{FF2B5EF4-FFF2-40B4-BE49-F238E27FC236}">
                <a16:creationId xmlns:a16="http://schemas.microsoft.com/office/drawing/2014/main" id="{EBA48748-612C-E11B-BCBB-539F7BBACC8C}"/>
              </a:ext>
            </a:extLst>
          </p:cNvPr>
          <p:cNvSpPr>
            <a:spLocks noGrp="1"/>
          </p:cNvSpPr>
          <p:nvPr>
            <p:ph type="body" sz="quarter" idx="17"/>
          </p:nvPr>
        </p:nvSpPr>
        <p:spPr/>
        <p:txBody>
          <a:bodyPr/>
          <a:lstStyle/>
          <a:p>
            <a:r>
              <a:rPr kumimoji="1" lang="en-US" altLang="ja-JP"/>
              <a:t>1. </a:t>
            </a:r>
            <a:r>
              <a:rPr kumimoji="1" lang="ja-JP" altLang="en-US"/>
              <a:t>事業分野・類型</a:t>
            </a:r>
            <a:endParaRPr kumimoji="1" lang="en-GB" altLang="ja-JP"/>
          </a:p>
        </p:txBody>
      </p:sp>
      <p:sp>
        <p:nvSpPr>
          <p:cNvPr id="9" name="正方形/長方形 8">
            <a:extLst>
              <a:ext uri="{FF2B5EF4-FFF2-40B4-BE49-F238E27FC236}">
                <a16:creationId xmlns:a16="http://schemas.microsoft.com/office/drawing/2014/main" id="{2B2E9D7F-5E0A-DA33-533D-51788A96CA6D}"/>
              </a:ext>
            </a:extLst>
          </p:cNvPr>
          <p:cNvSpPr/>
          <p:nvPr/>
        </p:nvSpPr>
        <p:spPr>
          <a:xfrm>
            <a:off x="7926000" y="-718"/>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1,8</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CB6645A5-F3CD-78EF-7563-D4EAD5F3F4A8}"/>
              </a:ext>
            </a:extLst>
          </p:cNvPr>
          <p:cNvSpPr/>
          <p:nvPr/>
        </p:nvSpPr>
        <p:spPr>
          <a:xfrm>
            <a:off x="5100994" y="1494873"/>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事業類型（</a:t>
            </a:r>
            <a:r>
              <a:rPr kumimoji="1" lang="en-US" altLang="ja-JP" sz="1200" b="1">
                <a:solidFill>
                  <a:schemeClr val="tx2"/>
                </a:solidFill>
                <a:latin typeface="Meiryo UI" panose="020B0604030504040204" pitchFamily="50" charset="-128"/>
                <a:ea typeface="Meiryo UI" panose="020B0604030504040204" pitchFamily="50" charset="-128"/>
              </a:rPr>
              <a:t>①</a:t>
            </a:r>
            <a:r>
              <a:rPr kumimoji="1" lang="ja-JP" altLang="en-US" sz="1200" b="1">
                <a:solidFill>
                  <a:schemeClr val="tx2"/>
                </a:solidFill>
                <a:latin typeface="Meiryo UI" panose="020B0604030504040204" pitchFamily="50" charset="-128"/>
                <a:ea typeface="Meiryo UI" panose="020B0604030504040204" pitchFamily="50" charset="-128"/>
              </a:rPr>
              <a:t>・②・③）に該当する理由</a:t>
            </a:r>
          </a:p>
        </p:txBody>
      </p:sp>
      <p:sp>
        <p:nvSpPr>
          <p:cNvPr id="7" name="テキスト プレースホルダー 2">
            <a:extLst>
              <a:ext uri="{FF2B5EF4-FFF2-40B4-BE49-F238E27FC236}">
                <a16:creationId xmlns:a16="http://schemas.microsoft.com/office/drawing/2014/main" id="{EDDC40D5-4693-154D-3DD5-DA9790611C29}"/>
              </a:ext>
            </a:extLst>
          </p:cNvPr>
          <p:cNvSpPr txBox="1">
            <a:spLocks/>
          </p:cNvSpPr>
          <p:nvPr/>
        </p:nvSpPr>
        <p:spPr>
          <a:xfrm>
            <a:off x="5102511" y="1844802"/>
            <a:ext cx="4291197" cy="4644449"/>
          </a:xfrm>
          <a:prstGeom prst="rect">
            <a:avLst/>
          </a:prstGeom>
          <a:noFill/>
        </p:spPr>
        <p:txBody>
          <a:bodyPr lIns="72000" tIns="45720" rIns="72000" bIns="4572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該当する事業類型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①我が国のイノベーション創出につながる共創型 </a:t>
            </a: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②日本の高度技術海外展開型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③サプライチェーン強靭化型</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endParaRPr kumimoji="1" lang="en-US" altLang="ja-JP" sz="1050"/>
          </a:p>
          <a:p>
            <a:endParaRPr kumimoji="1" lang="en-US" altLang="ja-JP" sz="1050"/>
          </a:p>
          <a:p>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endParaRPr kumimoji="1" lang="en-US" altLang="ja-JP" sz="1050">
              <a:solidFill>
                <a:schemeClr val="tx2"/>
              </a:solidFill>
              <a:latin typeface="Meiryo UI" panose="020B0604030504040204" pitchFamily="50" charset="-128"/>
              <a:ea typeface="Meiryo UI" panose="020B0604030504040204" pitchFamily="50" charset="-128"/>
            </a:endParaRPr>
          </a:p>
          <a:p>
            <a:r>
              <a:rPr kumimoji="1" lang="en-US" altLang="ja-JP" sz="1050"/>
              <a:t>【</a:t>
            </a:r>
            <a:r>
              <a:rPr kumimoji="1" lang="ja-JP" altLang="en-US" sz="1050"/>
              <a:t>該当する理由</a:t>
            </a:r>
            <a:r>
              <a:rPr kumimoji="1" lang="en-US" altLang="ja-JP" sz="1050"/>
              <a:t>】</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en-US" altLang="ja-JP" sz="1050"/>
              <a:t>XXX</a:t>
            </a:r>
            <a:r>
              <a:rPr kumimoji="1" lang="ja-JP" altLang="en-US" sz="1050"/>
              <a:t>・・・</a:t>
            </a:r>
          </a:p>
          <a:p>
            <a:endParaRPr kumimoji="1" lang="ja-JP" altLang="en-US" sz="1050"/>
          </a:p>
          <a:p>
            <a:endParaRPr kumimoji="1" lang="en-US" altLang="ja-JP" sz="1050"/>
          </a:p>
          <a:p>
            <a:endParaRPr kumimoji="1" lang="en-US" altLang="ja-JP" sz="1050"/>
          </a:p>
          <a:p>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endParaRPr kumimoji="1" lang="en-US" altLang="ja-JP" sz="1050"/>
          </a:p>
        </p:txBody>
      </p:sp>
      <p:cxnSp>
        <p:nvCxnSpPr>
          <p:cNvPr id="10" name="直線コネクタ 9">
            <a:extLst>
              <a:ext uri="{FF2B5EF4-FFF2-40B4-BE49-F238E27FC236}">
                <a16:creationId xmlns:a16="http://schemas.microsoft.com/office/drawing/2014/main" id="{CC128D57-4EAA-A26B-8227-7C4E795E5397}"/>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正方形/長方形 11">
            <a:extLst>
              <a:ext uri="{FF2B5EF4-FFF2-40B4-BE49-F238E27FC236}">
                <a16:creationId xmlns:a16="http://schemas.microsoft.com/office/drawing/2014/main" id="{A8B56940-D08A-44D2-7B08-7DBA37A17E90}"/>
              </a:ext>
            </a:extLst>
          </p:cNvPr>
          <p:cNvSpPr/>
          <p:nvPr/>
        </p:nvSpPr>
        <p:spPr>
          <a:xfrm>
            <a:off x="512291" y="1495761"/>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事業分野（</a:t>
            </a:r>
            <a:r>
              <a:rPr kumimoji="1" lang="en-US" altLang="ja-JP" sz="1200" b="1">
                <a:solidFill>
                  <a:schemeClr val="tx2"/>
                </a:solidFill>
                <a:latin typeface="Meiryo UI" panose="020B0604030504040204" pitchFamily="50" charset="-128"/>
                <a:ea typeface="Meiryo UI" panose="020B0604030504040204" pitchFamily="50" charset="-128"/>
              </a:rPr>
              <a:t>①</a:t>
            </a:r>
            <a:r>
              <a:rPr kumimoji="1" lang="ja-JP" altLang="en-US" sz="1200" b="1">
                <a:solidFill>
                  <a:schemeClr val="tx2"/>
                </a:solidFill>
                <a:latin typeface="Meiryo UI" panose="020B0604030504040204" pitchFamily="50" charset="-128"/>
                <a:ea typeface="Meiryo UI" panose="020B0604030504040204" pitchFamily="50" charset="-128"/>
              </a:rPr>
              <a:t>・②・③）に該当する理由</a:t>
            </a:r>
          </a:p>
        </p:txBody>
      </p:sp>
      <p:sp>
        <p:nvSpPr>
          <p:cNvPr id="13" name="テキスト プレースホルダー 2">
            <a:extLst>
              <a:ext uri="{FF2B5EF4-FFF2-40B4-BE49-F238E27FC236}">
                <a16:creationId xmlns:a16="http://schemas.microsoft.com/office/drawing/2014/main" id="{04E15EB4-14B9-DB61-5803-119D6AFA77A4}"/>
              </a:ext>
            </a:extLst>
          </p:cNvPr>
          <p:cNvSpPr txBox="1">
            <a:spLocks/>
          </p:cNvSpPr>
          <p:nvPr/>
        </p:nvSpPr>
        <p:spPr>
          <a:xfrm>
            <a:off x="512292" y="1845251"/>
            <a:ext cx="4291198" cy="464400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該当する事業分野</a:t>
            </a:r>
            <a:r>
              <a:rPr kumimoji="1" lang="en-US" altLang="ja-JP" sz="1050">
                <a:solidFill>
                  <a:schemeClr val="tx2"/>
                </a:solidFill>
                <a:latin typeface="Meiryo UI" panose="020B0604030504040204" pitchFamily="50" charset="-128"/>
                <a:ea typeface="Meiryo UI" panose="020B0604030504040204" pitchFamily="50" charset="-128"/>
              </a:rPr>
              <a:t>】</a:t>
            </a:r>
          </a:p>
          <a:p>
            <a:pPr marL="180000" indent="-18000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①</a:t>
            </a:r>
            <a:r>
              <a:rPr kumimoji="1" lang="en-US" altLang="ja-JP" sz="1050">
                <a:solidFill>
                  <a:schemeClr val="tx2"/>
                </a:solidFill>
                <a:latin typeface="Meiryo UI" panose="020B0604030504040204" pitchFamily="50" charset="-128"/>
                <a:ea typeface="Meiryo UI" panose="020B0604030504040204" pitchFamily="50" charset="-128"/>
              </a:rPr>
              <a:t>GX</a:t>
            </a:r>
            <a:r>
              <a:rPr kumimoji="1" lang="ja-JP" altLang="en-US" sz="1050">
                <a:solidFill>
                  <a:schemeClr val="tx2"/>
                </a:solidFill>
                <a:latin typeface="Meiryo UI" panose="020B0604030504040204" pitchFamily="50" charset="-128"/>
                <a:ea typeface="Meiryo UI" panose="020B0604030504040204" pitchFamily="50" charset="-128"/>
              </a:rPr>
              <a:t>分野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②</a:t>
            </a:r>
            <a:r>
              <a:rPr kumimoji="1" lang="en-US" altLang="ja-JP" sz="1050">
                <a:solidFill>
                  <a:schemeClr val="tx2"/>
                </a:solidFill>
                <a:latin typeface="Meiryo UI" panose="020B0604030504040204" pitchFamily="50" charset="-128"/>
                <a:ea typeface="Meiryo UI" panose="020B0604030504040204" pitchFamily="50" charset="-128"/>
              </a:rPr>
              <a:t>DX</a:t>
            </a:r>
            <a:r>
              <a:rPr kumimoji="1" lang="ja-JP" altLang="en-US" sz="1050">
                <a:solidFill>
                  <a:schemeClr val="tx2"/>
                </a:solidFill>
                <a:latin typeface="Meiryo UI" panose="020B0604030504040204" pitchFamily="50" charset="-128"/>
                <a:ea typeface="Meiryo UI" panose="020B0604030504040204" pitchFamily="50" charset="-128"/>
              </a:rPr>
              <a:t>分野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③経済安保分野</a:t>
            </a:r>
            <a:endParaRPr kumimoji="1" lang="en-US" altLang="ja-JP" sz="1050">
              <a:solidFill>
                <a:schemeClr val="tx2"/>
              </a:solidFill>
              <a:latin typeface="Meiryo UI" panose="020B0604030504040204" pitchFamily="50" charset="-128"/>
              <a:ea typeface="Meiryo UI" panose="020B0604030504040204" pitchFamily="50" charset="-128"/>
            </a:endParaRPr>
          </a:p>
          <a:p>
            <a:pPr marL="180000" indent="-180000">
              <a:buFont typeface="Arial" panose="020B0604020202020204" pitchFamily="34" charset="0"/>
              <a:buChar char="•"/>
            </a:pPr>
            <a:endParaRPr kumimoji="1" lang="en-US" altLang="ja-JP" sz="1050"/>
          </a:p>
          <a:p>
            <a:pPr marL="180000" indent="-180000">
              <a:buFont typeface="Arial" panose="020B0604020202020204" pitchFamily="34" charset="0"/>
              <a:buChar char="•"/>
            </a:pPr>
            <a:endParaRPr kumimoji="1" lang="en-US" altLang="ja-JP" sz="1050">
              <a:solidFill>
                <a:schemeClr val="tx2"/>
              </a:solidFill>
              <a:latin typeface="Meiryo UI" panose="020B0604030504040204" pitchFamily="50" charset="-128"/>
              <a:ea typeface="Meiryo UI" panose="020B0604030504040204" pitchFamily="50" charset="-128"/>
            </a:endParaRPr>
          </a:p>
          <a:p>
            <a:endParaRPr kumimoji="1" lang="en-US" altLang="ja-JP" sz="1050"/>
          </a:p>
          <a:p>
            <a:endParaRPr kumimoji="1" lang="en-US" altLang="ja-JP" sz="1050"/>
          </a:p>
          <a:p>
            <a:pPr marL="180000" indent="-180000">
              <a:buFont typeface="Arial" panose="020B0604020202020204" pitchFamily="34" charset="0"/>
              <a:buChar char="•"/>
            </a:pPr>
            <a:endParaRPr kumimoji="1" lang="en-US" altLang="ja-JP" sz="1050">
              <a:solidFill>
                <a:schemeClr val="tx2"/>
              </a:solidFill>
              <a:latin typeface="Meiryo UI" panose="020B0604030504040204" pitchFamily="50" charset="-128"/>
              <a:ea typeface="Meiryo UI" panose="020B0604030504040204" pitchFamily="50" charset="-128"/>
            </a:endParaRPr>
          </a:p>
          <a:p>
            <a:r>
              <a:rPr kumimoji="1" lang="en-US" altLang="ja-JP" sz="1050"/>
              <a:t>【</a:t>
            </a:r>
            <a:r>
              <a:rPr kumimoji="1" lang="ja-JP" altLang="en-US" sz="1050"/>
              <a:t>該当する理由</a:t>
            </a:r>
            <a:r>
              <a:rPr kumimoji="1" lang="en-US" altLang="ja-JP" sz="1050"/>
              <a:t>】</a:t>
            </a:r>
          </a:p>
          <a:p>
            <a:pPr marL="180000" indent="-18000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 name="テキスト プレースホルダー 2">
            <a:extLst>
              <a:ext uri="{FF2B5EF4-FFF2-40B4-BE49-F238E27FC236}">
                <a16:creationId xmlns:a16="http://schemas.microsoft.com/office/drawing/2014/main" id="{AC3783BB-8FD1-1DC6-A830-51C09D41E05F}"/>
              </a:ext>
            </a:extLst>
          </p:cNvPr>
          <p:cNvSpPr txBox="1">
            <a:spLocks/>
          </p:cNvSpPr>
          <p:nvPr/>
        </p:nvSpPr>
        <p:spPr>
          <a:xfrm>
            <a:off x="510770" y="5219700"/>
            <a:ext cx="4291200" cy="1216615"/>
          </a:xfrm>
          <a:prstGeom prst="rect">
            <a:avLst/>
          </a:prstGeom>
          <a:solidFill>
            <a:schemeClr val="accent4"/>
          </a:solidFill>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ja-JP" altLang="en-US" sz="1050"/>
              <a:t>□　「経済施策を一体的に講ずることによる安全保障の確保の推進に関する</a:t>
            </a:r>
            <a:br>
              <a:rPr kumimoji="1" lang="en-US" altLang="ja-JP" sz="1050"/>
            </a:br>
            <a:r>
              <a:rPr kumimoji="1" lang="ja-JP" altLang="en-US" sz="1050"/>
              <a:t>　　　法律施行令」で指定された「金属鉱産物」に関する事業について応募する</a:t>
            </a:r>
          </a:p>
          <a:p>
            <a:r>
              <a:rPr kumimoji="1" lang="ja-JP" altLang="en-US" sz="1050"/>
              <a:t>　   </a:t>
            </a:r>
            <a:r>
              <a:rPr kumimoji="1" lang="en-US" altLang="ja-JP" sz="1050"/>
              <a:t>【</a:t>
            </a:r>
            <a:r>
              <a:rPr kumimoji="1" lang="ja-JP" altLang="en-US" sz="1050"/>
              <a:t>他の予算事業では実施できない理由</a:t>
            </a:r>
            <a:r>
              <a:rPr kumimoji="1" lang="en-US" altLang="ja-JP" sz="1050"/>
              <a:t>】</a:t>
            </a:r>
          </a:p>
          <a:p>
            <a:r>
              <a:rPr kumimoji="1" lang="ja-JP" altLang="en-US" sz="1050"/>
              <a:t>　　　</a:t>
            </a:r>
            <a:r>
              <a:rPr kumimoji="1" lang="en-US" altLang="ja-JP" sz="1050"/>
              <a:t>XXX</a:t>
            </a:r>
            <a:r>
              <a:rPr kumimoji="1" lang="ja-JP" altLang="en-US" sz="1050"/>
              <a:t>・・・</a:t>
            </a:r>
            <a:endParaRPr kumimoji="1" lang="en-US" altLang="ja-JP" sz="1050"/>
          </a:p>
        </p:txBody>
      </p:sp>
    </p:spTree>
    <p:extLst>
      <p:ext uri="{BB962C8B-B14F-4D97-AF65-F5344CB8AC3E}">
        <p14:creationId xmlns:p14="http://schemas.microsoft.com/office/powerpoint/2010/main" val="259642292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AA507C-AA21-E51D-49E8-CE7260EB20D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D7D46BA-934D-E5C8-A0A4-F045298E4F41}"/>
              </a:ext>
            </a:extLst>
          </p:cNvPr>
          <p:cNvSpPr>
            <a:spLocks noGrp="1"/>
          </p:cNvSpPr>
          <p:nvPr>
            <p:ph type="body" sz="quarter" idx="13"/>
          </p:nvPr>
        </p:nvSpPr>
        <p:spPr/>
        <p:txBody>
          <a:bodyPr/>
          <a:lstStyle/>
          <a:p>
            <a:r>
              <a:rPr kumimoji="1" lang="ja-JP" altLang="en-US"/>
              <a:t>２</a:t>
            </a:r>
            <a:r>
              <a:rPr kumimoji="1" lang="en-US" altLang="ja-JP"/>
              <a:t>. </a:t>
            </a:r>
            <a:r>
              <a:rPr kumimoji="1" lang="ja-JP" altLang="en-US"/>
              <a:t>経営戦略及び補助事業の位置づけ</a:t>
            </a:r>
            <a:endParaRPr kumimoji="1" lang="en-US" altLang="ja-JP"/>
          </a:p>
        </p:txBody>
      </p:sp>
    </p:spTree>
    <p:extLst>
      <p:ext uri="{BB962C8B-B14F-4D97-AF65-F5344CB8AC3E}">
        <p14:creationId xmlns:p14="http://schemas.microsoft.com/office/powerpoint/2010/main" val="428096697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6190DA8-55E9-30F7-B9F3-5A4FB9AC395A}"/>
              </a:ext>
            </a:extLst>
          </p:cNvPr>
          <p:cNvSpPr>
            <a:spLocks noGrp="1"/>
          </p:cNvSpPr>
          <p:nvPr>
            <p:ph type="body" sz="quarter" idx="15"/>
          </p:nvPr>
        </p:nvSpPr>
        <p:spPr/>
        <p:txBody>
          <a:bodyPr/>
          <a:lstStyle/>
          <a:p>
            <a:r>
              <a:rPr kumimoji="1" lang="ja-JP" altLang="en-US"/>
              <a:t>（スライドの内容を簡潔に記載してください）</a:t>
            </a:r>
            <a:endParaRPr kumimoji="1" lang="en-GB"/>
          </a:p>
        </p:txBody>
      </p:sp>
      <p:sp>
        <p:nvSpPr>
          <p:cNvPr id="4" name="テキスト プレースホルダー 3">
            <a:extLst>
              <a:ext uri="{FF2B5EF4-FFF2-40B4-BE49-F238E27FC236}">
                <a16:creationId xmlns:a16="http://schemas.microsoft.com/office/drawing/2014/main" id="{E31355B9-D6F1-D567-C4EA-BDFCA5AB0B3E}"/>
              </a:ext>
            </a:extLst>
          </p:cNvPr>
          <p:cNvSpPr>
            <a:spLocks noGrp="1"/>
          </p:cNvSpPr>
          <p:nvPr>
            <p:ph type="body" sz="quarter" idx="17"/>
          </p:nvPr>
        </p:nvSpPr>
        <p:spPr/>
        <p:txBody>
          <a:bodyPr/>
          <a:lstStyle/>
          <a:p>
            <a:r>
              <a:rPr kumimoji="1" lang="en-US" altLang="ja-JP"/>
              <a:t>2. </a:t>
            </a:r>
            <a:r>
              <a:rPr lang="ja-JP" altLang="en-US" sz="1200"/>
              <a:t>経営戦略及び補助事業の位置づけ</a:t>
            </a:r>
            <a:endParaRPr kumimoji="1" lang="en-GB"/>
          </a:p>
        </p:txBody>
      </p:sp>
      <p:sp>
        <p:nvSpPr>
          <p:cNvPr id="17" name="正方形/長方形 16">
            <a:extLst>
              <a:ext uri="{FF2B5EF4-FFF2-40B4-BE49-F238E27FC236}">
                <a16:creationId xmlns:a16="http://schemas.microsoft.com/office/drawing/2014/main" id="{36161827-63CB-AE7D-0683-06B44EE37EB7}"/>
              </a:ext>
            </a:extLst>
          </p:cNvPr>
          <p:cNvSpPr/>
          <p:nvPr/>
        </p:nvSpPr>
        <p:spPr>
          <a:xfrm>
            <a:off x="510775" y="1495322"/>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長期成長ビジョン・経営戦略</a:t>
            </a:r>
          </a:p>
        </p:txBody>
      </p:sp>
      <p:sp>
        <p:nvSpPr>
          <p:cNvPr id="18" name="テキスト プレースホルダー 2">
            <a:extLst>
              <a:ext uri="{FF2B5EF4-FFF2-40B4-BE49-F238E27FC236}">
                <a16:creationId xmlns:a16="http://schemas.microsoft.com/office/drawing/2014/main" id="{81EF9679-776A-A608-0EF7-577D806EC88E}"/>
              </a:ext>
            </a:extLst>
          </p:cNvPr>
          <p:cNvSpPr txBox="1">
            <a:spLocks/>
          </p:cNvSpPr>
          <p:nvPr/>
        </p:nvSpPr>
        <p:spPr>
          <a:xfrm>
            <a:off x="512292" y="1845251"/>
            <a:ext cx="4291197" cy="4644449"/>
          </a:xfrm>
          <a:prstGeom prst="rect">
            <a:avLst/>
          </a:prstGeom>
          <a:noFill/>
        </p:spPr>
        <p:txBody>
          <a:bodyPr lIns="72000" rIns="72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
        <p:nvSpPr>
          <p:cNvPr id="5" name="正方形/長方形 4">
            <a:extLst>
              <a:ext uri="{FF2B5EF4-FFF2-40B4-BE49-F238E27FC236}">
                <a16:creationId xmlns:a16="http://schemas.microsoft.com/office/drawing/2014/main" id="{2F25AF5D-1A94-F2CC-2091-B2A632C976D3}"/>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13" name="直線コネクタ 12">
            <a:extLst>
              <a:ext uri="{FF2B5EF4-FFF2-40B4-BE49-F238E27FC236}">
                <a16:creationId xmlns:a16="http://schemas.microsoft.com/office/drawing/2014/main" id="{4F6FAAE8-F9A6-89C1-6501-54DD28C1E81D}"/>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4" name="正方形/長方形 13">
            <a:extLst>
              <a:ext uri="{FF2B5EF4-FFF2-40B4-BE49-F238E27FC236}">
                <a16:creationId xmlns:a16="http://schemas.microsoft.com/office/drawing/2014/main" id="{2BAC0CE5-0FAA-AEF8-C122-A5BAFCBDEA0E}"/>
              </a:ext>
            </a:extLst>
          </p:cNvPr>
          <p:cNvSpPr/>
          <p:nvPr/>
        </p:nvSpPr>
        <p:spPr>
          <a:xfrm>
            <a:off x="5102509" y="1495761"/>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経営戦略における補助事業の位置づけ</a:t>
            </a:r>
          </a:p>
        </p:txBody>
      </p:sp>
      <p:sp>
        <p:nvSpPr>
          <p:cNvPr id="21" name="テキスト プレースホルダー 2">
            <a:extLst>
              <a:ext uri="{FF2B5EF4-FFF2-40B4-BE49-F238E27FC236}">
                <a16:creationId xmlns:a16="http://schemas.microsoft.com/office/drawing/2014/main" id="{E029E336-8D89-6393-C682-771416327505}"/>
              </a:ext>
            </a:extLst>
          </p:cNvPr>
          <p:cNvSpPr txBox="1">
            <a:spLocks/>
          </p:cNvSpPr>
          <p:nvPr/>
        </p:nvSpPr>
        <p:spPr>
          <a:xfrm>
            <a:off x="5102510" y="1845251"/>
            <a:ext cx="4291198" cy="464400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Tree>
    <p:extLst>
      <p:ext uri="{BB962C8B-B14F-4D97-AF65-F5344CB8AC3E}">
        <p14:creationId xmlns:p14="http://schemas.microsoft.com/office/powerpoint/2010/main" val="40784450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0CEDE-98AE-FBCC-C382-E89FF860B5F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1E28B6D-4021-4A2E-AC9D-4CA1DEA3B512}"/>
              </a:ext>
            </a:extLst>
          </p:cNvPr>
          <p:cNvSpPr>
            <a:spLocks noGrp="1"/>
          </p:cNvSpPr>
          <p:nvPr>
            <p:ph type="body" sz="quarter" idx="13"/>
          </p:nvPr>
        </p:nvSpPr>
        <p:spPr/>
        <p:txBody>
          <a:bodyPr/>
          <a:lstStyle/>
          <a:p>
            <a:r>
              <a:rPr kumimoji="1" lang="ja-JP" altLang="en-US"/>
              <a:t>３</a:t>
            </a:r>
            <a:r>
              <a:rPr kumimoji="1" lang="en-US" altLang="ja-JP"/>
              <a:t>. </a:t>
            </a:r>
            <a:r>
              <a:rPr kumimoji="1" lang="ja-JP" altLang="en-US"/>
              <a:t>補助事業の内容</a:t>
            </a:r>
            <a:endParaRPr kumimoji="1" lang="en-US" altLang="ja-JP"/>
          </a:p>
        </p:txBody>
      </p:sp>
    </p:spTree>
    <p:extLst>
      <p:ext uri="{BB962C8B-B14F-4D97-AF65-F5344CB8AC3E}">
        <p14:creationId xmlns:p14="http://schemas.microsoft.com/office/powerpoint/2010/main" val="248964502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14181-C499-FE7D-EC67-B4E20EF0453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27B3D29-90A2-C55E-2DDC-1F2D642CA8B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graphicFrame>
        <p:nvGraphicFramePr>
          <p:cNvPr id="5" name="表 4">
            <a:extLst>
              <a:ext uri="{FF2B5EF4-FFF2-40B4-BE49-F238E27FC236}">
                <a16:creationId xmlns:a16="http://schemas.microsoft.com/office/drawing/2014/main" id="{94582E61-9548-4213-C40D-0F94A0A8417E}"/>
              </a:ext>
            </a:extLst>
          </p:cNvPr>
          <p:cNvGraphicFramePr>
            <a:graphicFrameLocks noGrp="1"/>
          </p:cNvGraphicFramePr>
          <p:nvPr>
            <p:extLst>
              <p:ext uri="{D42A27DB-BD31-4B8C-83A1-F6EECF244321}">
                <p14:modId xmlns:p14="http://schemas.microsoft.com/office/powerpoint/2010/main" val="3818933756"/>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98236F54-2739-B4D5-EAD4-B071E32AFBAA}"/>
              </a:ext>
            </a:extLst>
          </p:cNvPr>
          <p:cNvGraphicFramePr>
            <a:graphicFrameLocks noGrp="1"/>
          </p:cNvGraphicFramePr>
          <p:nvPr>
            <p:extLst>
              <p:ext uri="{D42A27DB-BD31-4B8C-83A1-F6EECF244321}">
                <p14:modId xmlns:p14="http://schemas.microsoft.com/office/powerpoint/2010/main" val="1710694102"/>
              </p:ext>
            </p:extLst>
          </p:nvPr>
        </p:nvGraphicFramePr>
        <p:xfrm>
          <a:off x="567981"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26FF2313-1820-C249-A820-881F1ABFB3B7}"/>
              </a:ext>
            </a:extLst>
          </p:cNvPr>
          <p:cNvGraphicFramePr>
            <a:graphicFrameLocks noGrp="1"/>
          </p:cNvGraphicFramePr>
          <p:nvPr>
            <p:extLst>
              <p:ext uri="{D42A27DB-BD31-4B8C-83A1-F6EECF244321}">
                <p14:modId xmlns:p14="http://schemas.microsoft.com/office/powerpoint/2010/main" val="149609680"/>
              </p:ext>
            </p:extLst>
          </p:nvPr>
        </p:nvGraphicFramePr>
        <p:xfrm>
          <a:off x="566483" y="4941861"/>
          <a:ext cx="2844000" cy="1547838"/>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8">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9" name="テキスト プレースホルダー 2">
            <a:extLst>
              <a:ext uri="{FF2B5EF4-FFF2-40B4-BE49-F238E27FC236}">
                <a16:creationId xmlns:a16="http://schemas.microsoft.com/office/drawing/2014/main" id="{1CCFE3D0-7A0B-6502-A3B0-C79A69391BBF}"/>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【XXX</a:t>
            </a:r>
            <a:r>
              <a:rPr kumimoji="1" lang="ja-JP" altLang="en-US" sz="1200" b="1"/>
              <a:t>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E5B78970-9F15-E1CB-8EB1-433A0D9C30FC}"/>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【XXX</a:t>
            </a:r>
            <a:r>
              <a:rPr kumimoji="1" lang="ja-JP" altLang="en-US" sz="1200" b="1"/>
              <a:t>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1F780388-1692-CE04-688B-8D8B290703E5}"/>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【XXX</a:t>
            </a:r>
            <a:r>
              <a:rPr kumimoji="1" lang="ja-JP" altLang="en-US" sz="1200" b="1"/>
              <a:t>に関する仮説検証</a:t>
            </a:r>
            <a:r>
              <a:rPr kumimoji="1" lang="en-US" altLang="ja-JP" sz="1200" b="1"/>
              <a:t>】</a:t>
            </a:r>
          </a:p>
        </p:txBody>
      </p:sp>
      <p:graphicFrame>
        <p:nvGraphicFramePr>
          <p:cNvPr id="39" name="表 38">
            <a:extLst>
              <a:ext uri="{FF2B5EF4-FFF2-40B4-BE49-F238E27FC236}">
                <a16:creationId xmlns:a16="http://schemas.microsoft.com/office/drawing/2014/main" id="{B90D3854-8AFC-3679-6BAD-E6377ED01408}"/>
              </a:ext>
            </a:extLst>
          </p:cNvPr>
          <p:cNvGraphicFramePr>
            <a:graphicFrameLocks noGrp="1"/>
          </p:cNvGraphicFramePr>
          <p:nvPr>
            <p:extLst>
              <p:ext uri="{D42A27DB-BD31-4B8C-83A1-F6EECF244321}">
                <p14:modId xmlns:p14="http://schemas.microsoft.com/office/powerpoint/2010/main" val="2168629039"/>
              </p:ext>
            </p:extLst>
          </p:nvPr>
        </p:nvGraphicFramePr>
        <p:xfrm>
          <a:off x="352909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0F7ACAC3-6E82-F1C2-BEF1-9AC79B807093}"/>
              </a:ext>
            </a:extLst>
          </p:cNvPr>
          <p:cNvGraphicFramePr>
            <a:graphicFrameLocks noGrp="1"/>
          </p:cNvGraphicFramePr>
          <p:nvPr>
            <p:extLst>
              <p:ext uri="{D42A27DB-BD31-4B8C-83A1-F6EECF244321}">
                <p14:modId xmlns:p14="http://schemas.microsoft.com/office/powerpoint/2010/main" val="1460902846"/>
              </p:ext>
            </p:extLst>
          </p:nvPr>
        </p:nvGraphicFramePr>
        <p:xfrm>
          <a:off x="649020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1D68E3B7-A7CE-E069-EE39-D7DB9BFE066E}"/>
              </a:ext>
            </a:extLst>
          </p:cNvPr>
          <p:cNvGraphicFramePr>
            <a:graphicFrameLocks noGrp="1"/>
          </p:cNvGraphicFramePr>
          <p:nvPr>
            <p:extLst>
              <p:ext uri="{D42A27DB-BD31-4B8C-83A1-F6EECF244321}">
                <p14:modId xmlns:p14="http://schemas.microsoft.com/office/powerpoint/2010/main" val="3910166242"/>
              </p:ext>
            </p:extLst>
          </p:nvPr>
        </p:nvGraphicFramePr>
        <p:xfrm>
          <a:off x="352909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71F835DB-3E84-B1EA-68A6-2645B5E3181F}"/>
              </a:ext>
            </a:extLst>
          </p:cNvPr>
          <p:cNvGraphicFramePr>
            <a:graphicFrameLocks noGrp="1"/>
          </p:cNvGraphicFramePr>
          <p:nvPr>
            <p:extLst>
              <p:ext uri="{D42A27DB-BD31-4B8C-83A1-F6EECF244321}">
                <p14:modId xmlns:p14="http://schemas.microsoft.com/office/powerpoint/2010/main" val="180688302"/>
              </p:ext>
            </p:extLst>
          </p:nvPr>
        </p:nvGraphicFramePr>
        <p:xfrm>
          <a:off x="649020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7" name="テキスト プレースホルダー 16">
            <a:extLst>
              <a:ext uri="{FF2B5EF4-FFF2-40B4-BE49-F238E27FC236}">
                <a16:creationId xmlns:a16="http://schemas.microsoft.com/office/drawing/2014/main" id="{CA79C11F-0A28-3787-1AB7-A20FC2CA0CF1}"/>
              </a:ext>
            </a:extLst>
          </p:cNvPr>
          <p:cNvSpPr>
            <a:spLocks noGrp="1"/>
          </p:cNvSpPr>
          <p:nvPr>
            <p:ph type="body" sz="quarter" idx="17"/>
          </p:nvPr>
        </p:nvSpPr>
        <p:spPr/>
        <p:txBody>
          <a:bodyPr/>
          <a:lstStyle/>
          <a:p>
            <a:r>
              <a:rPr kumimoji="1" lang="en-GB" altLang="ja-JP"/>
              <a:t>3-1. </a:t>
            </a:r>
            <a:r>
              <a:rPr kumimoji="1" lang="ja-JP" altLang="en-US"/>
              <a:t>実証事業のねらい</a:t>
            </a:r>
            <a:endParaRPr kumimoji="1" lang="en-GB" altLang="ja-JP"/>
          </a:p>
        </p:txBody>
      </p:sp>
      <p:sp>
        <p:nvSpPr>
          <p:cNvPr id="4" name="正方形/長方形 3">
            <a:extLst>
              <a:ext uri="{FF2B5EF4-FFF2-40B4-BE49-F238E27FC236}">
                <a16:creationId xmlns:a16="http://schemas.microsoft.com/office/drawing/2014/main" id="{407E0CF2-4BDD-AAAC-CF3C-F9A2E27A6A45}"/>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7" name="コネクタ: カギ線 6">
            <a:extLst>
              <a:ext uri="{FF2B5EF4-FFF2-40B4-BE49-F238E27FC236}">
                <a16:creationId xmlns:a16="http://schemas.microsoft.com/office/drawing/2014/main" id="{B153E8D6-80B5-16EE-3295-BCFE8DDB44AF}"/>
              </a:ext>
            </a:extLst>
          </p:cNvPr>
          <p:cNvCxnSpPr>
            <a:cxnSpLocks/>
            <a:stCxn id="5" idx="2"/>
            <a:endCxn id="19" idx="0"/>
          </p:cNvCxnSpPr>
          <p:nvPr/>
        </p:nvCxnSpPr>
        <p:spPr>
          <a:xfrm rot="5400000">
            <a:off x="3244807" y="1246772"/>
            <a:ext cx="453368" cy="2963019"/>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14" name="コネクタ: カギ線 13">
            <a:extLst>
              <a:ext uri="{FF2B5EF4-FFF2-40B4-BE49-F238E27FC236}">
                <a16:creationId xmlns:a16="http://schemas.microsoft.com/office/drawing/2014/main" id="{460819F0-D0A5-9CB6-1BAE-58B2EAF67E8C}"/>
              </a:ext>
            </a:extLst>
          </p:cNvPr>
          <p:cNvCxnSpPr>
            <a:cxnSpLocks/>
            <a:stCxn id="5" idx="2"/>
            <a:endCxn id="35" idx="0"/>
          </p:cNvCxnSpPr>
          <p:nvPr/>
        </p:nvCxnSpPr>
        <p:spPr>
          <a:xfrm rot="16200000" flipH="1">
            <a:off x="6205916" y="1248681"/>
            <a:ext cx="453368" cy="2959200"/>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 name="直線矢印コネクタ 20">
            <a:extLst>
              <a:ext uri="{FF2B5EF4-FFF2-40B4-BE49-F238E27FC236}">
                <a16:creationId xmlns:a16="http://schemas.microsoft.com/office/drawing/2014/main" id="{0F27B031-C2FF-2E35-15C2-FAFBE60C5B3B}"/>
              </a:ext>
            </a:extLst>
          </p:cNvPr>
          <p:cNvCxnSpPr>
            <a:endCxn id="34" idx="0"/>
          </p:cNvCxnSpPr>
          <p:nvPr/>
        </p:nvCxnSpPr>
        <p:spPr>
          <a:xfrm flipH="1">
            <a:off x="4951090" y="2501596"/>
            <a:ext cx="6994" cy="453369"/>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1713777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 name="CUSTOMLAYOUT" val="F"/>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1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2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3.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TaxCatchAll xmlns="bb0330bd-d287-4316-ac20-0d3a21cf11ae" xsi:nil="true"/>
    <lcf76f155ced4ddcb4097134ff3c332f xmlns="ce61cf5d-e61d-490a-be32-32f82cb38e7e">
      <Terms xmlns="http://schemas.microsoft.com/office/infopath/2007/PartnerControls"/>
    </lcf76f155ced4ddcb4097134ff3c332f>
  </documentManagement>
</p:properti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20C96519509A2248BC40FDFB54F68140" ma:contentTypeVersion="12" ma:contentTypeDescription="新しいドキュメントを作成します。" ma:contentTypeScope="" ma:versionID="1b81f21f34f4b9a740222367999de825">
  <xsd:schema xmlns:xsd="http://www.w3.org/2001/XMLSchema" xmlns:xs="http://www.w3.org/2001/XMLSchema" xmlns:p="http://schemas.microsoft.com/office/2006/metadata/properties" xmlns:ns2="ce61cf5d-e61d-490a-be32-32f82cb38e7e" xmlns:ns3="bb0330bd-d287-4316-ac20-0d3a21cf11ae" targetNamespace="http://schemas.microsoft.com/office/2006/metadata/properties" ma:root="true" ma:fieldsID="8b31d2a6a450e94f038bd3fe494d27a3" ns2:_="" ns3:_="">
    <xsd:import namespace="ce61cf5d-e61d-490a-be32-32f82cb38e7e"/>
    <xsd:import namespace="bb0330bd-d287-4316-ac20-0d3a21cf11ae"/>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OCR" minOccurs="0"/>
                <xsd:element ref="ns2:MediaServiceGenerationTime" minOccurs="0"/>
                <xsd:element ref="ns2:MediaServiceEventHashCode" minOccurs="0"/>
                <xsd:element ref="ns2: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e61cf5d-e61d-490a-be32-32f82cb38e7e"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lcf76f155ced4ddcb4097134ff3c332f" ma:index="13" nillable="true" ma:taxonomy="true" ma:internalName="lcf76f155ced4ddcb4097134ff3c332f" ma:taxonomyFieldName="MediaServiceImageTags" ma:displayName="画像タグ" ma:readOnly="false" ma:fieldId="{5cf76f15-5ced-4ddc-b409-7134ff3c332f}" ma:taxonomyMulti="true" ma:sspId="33ef62f9-2e07-484b-bd79-00aec90129fe" ma:termSetId="09814cd3-568e-fe90-9814-8d621ff8fb84" ma:anchorId="fba54fb3-c3e1-fe81-a776-ca4b69148c4d" ma:open="true" ma:isKeyword="false">
      <xsd:complexType>
        <xsd:sequence>
          <xsd:element ref="pc:Terms" minOccurs="0" maxOccurs="1"/>
        </xsd:sequence>
      </xsd:complexType>
    </xsd:element>
    <xsd:element name="MediaServiceDateTaken" ma:index="15" nillable="true" ma:displayName="MediaServiceDateTaken" ma:hidden="true" ma:indexed="true" ma:internalName="MediaServiceDateTake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LengthInSeconds" ma:index="19" nillable="true" ma:displayName="MediaLengthInSeconds" ma:hidden="true" ma:internalName="MediaLengthInSeconds" ma:readOnly="tru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bb0330bd-d287-4316-ac20-0d3a21cf11ae" elementFormDefault="qualified">
    <xsd:import namespace="http://schemas.microsoft.com/office/2006/documentManagement/types"/>
    <xsd:import namespace="http://schemas.microsoft.com/office/infopath/2007/PartnerControls"/>
    <xsd:element name="TaxCatchAll" ma:index="14" nillable="true" ma:displayName="Taxonomy Catch All Column" ma:hidden="true" ma:list="{979dffa5-cc74-41d3-96a4-c48d30319c36}" ma:internalName="TaxCatchAll" ma:showField="CatchAllData" ma:web="bb0330bd-d287-4316-ac20-0d3a21cf11ae">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522E180D-E084-4C5E-B78E-8BD273D63600}">
  <ds:schemaRefs>
    <ds:schemaRef ds:uri="bb0330bd-d287-4316-ac20-0d3a21cf11ae"/>
    <ds:schemaRef ds:uri="ce61cf5d-e61d-490a-be32-32f82cb38e7e"/>
    <ds:schemaRef ds:uri="http://schemas.microsoft.com/office/2006/metadata/properties"/>
    <ds:schemaRef ds:uri="http://schemas.microsoft.com/office/infopath/2007/PartnerControls"/>
    <ds:schemaRef ds:uri="http://www.w3.org/2000/xmlns/"/>
    <ds:schemaRef ds:uri="http://www.w3.org/2001/XMLSchema-instance"/>
  </ds:schemaRefs>
</ds:datastoreItem>
</file>

<file path=customXml/itemProps2.xml><?xml version="1.0" encoding="utf-8"?>
<ds:datastoreItem xmlns:ds="http://schemas.openxmlformats.org/officeDocument/2006/customXml" ds:itemID="{4205805E-48A1-4885-A127-1A9E3051C39E}">
  <ds:schemaRefs>
    <ds:schemaRef ds:uri="bb0330bd-d287-4316-ac20-0d3a21cf11ae"/>
    <ds:schemaRef ds:uri="ce61cf5d-e61d-490a-be32-32f82cb38e7e"/>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0/xmlns/"/>
    <ds:schemaRef ds:uri="http://www.w3.org/2001/XMLSchema"/>
  </ds:schemaRefs>
</ds:datastoreItem>
</file>

<file path=customXml/itemProps3.xml><?xml version="1.0" encoding="utf-8"?>
<ds:datastoreItem xmlns:ds="http://schemas.openxmlformats.org/officeDocument/2006/customXml" ds:itemID="{A7B87307-8A03-4C5D-86C8-FB9B6B64A26C}">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Application>Microsoft Office PowerPoint</Application>
  <PresentationFormat>A4 Paper (210x297 mm)</PresentationFormat>
  <Slides>29</Slides>
  <Notes>10</Notes>
  <HiddenSlides>0</HiddenSlides>
  <ScaleCrop>false</ScaleCrop>
  <HeadingPairs>
    <vt:vector size="4" baseType="variant">
      <vt:variant>
        <vt:lpstr>Theme</vt:lpstr>
      </vt:variant>
      <vt:variant>
        <vt:i4>2</vt:i4>
      </vt:variant>
      <vt:variant>
        <vt:lpstr>Slide Titles</vt:lpstr>
      </vt:variant>
      <vt:variant>
        <vt:i4>29</vt:i4>
      </vt:variant>
    </vt:vector>
  </HeadingPairs>
  <TitlesOfParts>
    <vt:vector size="31" baseType="lpstr">
      <vt:lpstr>1_１</vt:lpstr>
      <vt:lpstr>2_１</vt:lpstr>
      <vt:lpstr>様式２ 事業計画書</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様式２ 事業計画書</dc:title>
  <dcterms:created xsi:type="dcterms:W3CDTF">2024-01-26T05:17:31Z</dcterms:created>
  <dcterms:modified xsi:type="dcterms:W3CDTF">2025-06-16T04:14:40Z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0x01010020C96519509A2248BC40FDFB54F68140</vt:lpwstr>
  </property>
  <property fmtid="{D5CDD505-2E9C-101B-9397-08002B2CF9AE}" pid="3" name="MediaServiceImageTags">
    <vt:lpwstr/>
  </property>
  <property fmtid="{D5CDD505-2E9C-101B-9397-08002B2CF9AE}" pid="4" name="WppReportDate">
    <vt:lpwstr/>
  </property>
  <property fmtid="{D5CDD505-2E9C-101B-9397-08002B2CF9AE}" pid="5" name="WppReportVersion">
    <vt:lpwstr>Version 1.0</vt:lpwstr>
  </property>
  <property fmtid="{D5CDD505-2E9C-101B-9397-08002B2CF9AE}" pid="6" name="WppReportDraft">
    <vt:lpwstr>(Draft)</vt:lpwstr>
  </property>
  <property fmtid="{D5CDD505-2E9C-101B-9397-08002B2CF9AE}" pid="7" name="WppReportCurrencySymbol">
    <vt:lpwstr>¥</vt:lpwstr>
  </property>
  <property fmtid="{D5CDD505-2E9C-101B-9397-08002B2CF9AE}" pid="8" name="WppReportDashboardTitleText">
    <vt:lpwstr>Dashboard</vt:lpwstr>
  </property>
  <property fmtid="{D5CDD505-2E9C-101B-9397-08002B2CF9AE}" pid="9" name="WppReportShortPageNumberFormat">
    <vt:lpwstr>Page &lt;#&gt;</vt:lpwstr>
  </property>
  <property fmtid="{D5CDD505-2E9C-101B-9397-08002B2CF9AE}" pid="10" name="WppReportLongPageNumberFormat">
    <vt:lpwstr>Page &lt;#&gt; of &lt;PageCount&gt;</vt:lpwstr>
  </property>
  <property fmtid="{D5CDD505-2E9C-101B-9397-08002B2CF9AE}" pid="11" name="WppReportTocTitleText">
    <vt:lpwstr>Table of contents</vt:lpwstr>
  </property>
  <property fmtid="{D5CDD505-2E9C-101B-9397-08002B2CF9AE}" pid="12" name="WppReportIsTocUpdateRecommended">
    <vt:bool>true</vt:bool>
  </property>
  <property fmtid="{D5CDD505-2E9C-101B-9397-08002B2CF9AE}" pid="13" name="WppReportPropertiesLastWrittenToDocument">
    <vt:filetime>2024-03-08T01:58:54Z</vt:filetime>
  </property>
  <property fmtid="{D5CDD505-2E9C-101B-9397-08002B2CF9AE}" pid="14" name="Order">
    <vt:r8>4612900</vt:r8>
  </property>
  <property fmtid="{D5CDD505-2E9C-101B-9397-08002B2CF9AE}" pid="15" name="xd_Signature">
    <vt:bool>false</vt:bool>
  </property>
  <property fmtid="{D5CDD505-2E9C-101B-9397-08002B2CF9AE}" pid="16" name="SharedWithUsers">
    <vt:lpwstr>12;#Tadaomi Igarashi;#16;#Satoshi Nanri;#287;#Takuya Funahashi;#290;#Shiomi Matsumoto</vt:lpwstr>
  </property>
  <property fmtid="{D5CDD505-2E9C-101B-9397-08002B2CF9AE}" pid="17" name="xd_ProgID">
    <vt:lpwstr/>
  </property>
  <property fmtid="{D5CDD505-2E9C-101B-9397-08002B2CF9AE}" pid="18" name="ComplianceAssetId">
    <vt:lpwstr/>
  </property>
  <property fmtid="{D5CDD505-2E9C-101B-9397-08002B2CF9AE}" pid="19" name="TemplateUrl">
    <vt:lpwstr/>
  </property>
  <property fmtid="{D5CDD505-2E9C-101B-9397-08002B2CF9AE}" pid="20" name="_ExtendedDescription">
    <vt:lpwstr/>
  </property>
  <property fmtid="{D5CDD505-2E9C-101B-9397-08002B2CF9AE}" pid="21" name="TriggerFlowInfo">
    <vt:lpwstr/>
  </property>
</Properties>
</file>

<file path=docProps/thumbnail.jpeg>
</file>